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" y="1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4T23:44:19.59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617 10326 192 0,'0'-9'71'0,"-3"6"-55"0,3-7 9 0,0 7 1 16,0 0-4-16,0 0-1 16,0 0-3-16,0 0 1 15,0-1-10-15,0 4 3 0,0 0 4 0,0 13 16 16,3 15-6-1,1 32-3-15,6 15-4 16,1 29 0-16,7 30-6 16,3 4 0-16,0 16-8 15,0-29-3-15,-3-27 1 16,7 18 0-16,-8-25 3 16,1 21 3-16,-8-27 7 15,5 0 4-15,-5-26-4 16,1-15 1-16,-4-12-8 15,0-39-3-15,0 1-3 16,3-44-3-16,-3 9 1 16,1-75-1-16,-1-60 0 15,-4-5 2-15,-3-11-6 0,-3 4-1 16,-8 28-1-16,0 35 4 16,-6 34 1-16,3 16 3 15,-4 21-3-15,4 14 0 16,3 11-1-16,4 14-2 15,4 5 0-15,3 4 3 16,0 6 0-16,3 6 1 16,4 4-3-16,-3 5 2 15,6 4 7-15,5 6 4 16,-1 0-3-16,7-3 1 16,14-3 1-16,15-13 2 15,27-9 3-15,4-6 4 16,15-10-8-16,13 0-3 15,4 4-4-15,-7-1-3 16,-18 0 1-16,-7 13-1 0,-3-3 2 16,-11 3 1-16,7-4-6 15,-7 7 0-15,3-3-12 16,-6-3-6-16,-8 3-6 16,-10 3-3-16,-7 0-31 15,-18 19-146 1</inkml:trace>
  <inkml:trace contextRef="#ctx0" brushRef="#br0" timeOffset="990.844">1453 10753 184 0,'4'0'71'0,"-4"-3"-55"0,4-4 11 0,-4 7 3 16,0-3-3-16,0-6 2 15,0 6 1-15,0-4 4 16,0 4-19-16,0-13 5 0,-4 7 1 16,-3 3 2-16,-4 0 3 15,1 6-5-15,-8 6-1 16,-10 0-7-16,-11 13 0 15,0 0-6-15,4 6 1 0,0-6-3 16,-8 31 2 0,12 6-6-16,2 4-1 0,8-13 0 15,11-3 2-15,10-7 5 16,7-18 4-16,0 0-2 16,25-3 2-16,10-10-4 15,7-9 1-15,-3-16 1 16,-11-9 2-16,1-10-1 15,-1-12 1-15,-10 9-4 16,-8-3 1-16,-3 10-3 16,-3 6 2-16,-4 9 0 15,-3 9 3-15,-1 10-1 16,-3 13 0-16,0-4-3 16,0 41-1-16,0 32-1 15,0-16 0-15,0-13 0 16,0 47 0-16,0-21-5 0,7 12 1 15,0-19 0-15,7 6 2 16,0-15-1-16,4-10-1 16,-4-9-6-16,-3-16-1 15,-1-6-26-15,1-15-8 16,-4-1-28-16,-3-12-11 16,-4 6-30-16,0-10-13 15,0 1-9 1</inkml:trace>
  <inkml:trace contextRef="#ctx0" brushRef="#br0" timeOffset="1681.567">1887 10847 276 0,'4'-19'104'0,"-4"16"-81"0,-4-4 16 16,1 7 3-16,-8 0-3 15,4 0 4-15,-3 7-2 0,-4-4-1 16,-8 6-21 0,1 10 0-16,-11 9-1 0,-6 7-6 0,2 9-2 15,8-4-5-15,0-2-4 16,3-3-3-16,11-7 1 15,11-6-1-15,10-3 0 16,14-4 2-16,11-5 0 16,3-7-5-16,7-3 1 15,11 0 4-15,0 3 4 16,18 3-1-16,-4 4-2 16,7 2 0-16,-14 13-1 15,0-3 0-15,-18 10 2 16,-7-1-1-16,-10-6 2 15,-7 0 7-15,-8 10 3 16,-6-7 5-16,-4 3 1 16,-4-6-6-16,-24 7-3 0,3-10-5 15,-24-1-4-15,-11 5 2 16,10-14 0-16,15 1-4 16,-11-13 1-16,8 0-2 15,2-19 0-15,12 6 0 16,6-27 0-16,4-17 2 15,14 1 0-15,7-1 0 16,7-6 0-16,11-9 0 16,3-9 0-16,4 2 0 15,-1 7 0-15,-9 10 0 16,-12 2 2-16,-10 10-3 16,-10 19 0-16,-8 9 1 15,-10 12 2-15,3 10-6 16,0 10 1-16,8 2-26 0,-5 4-8 15,8-1-23-15,0 1-8 16,14-3-27-16,11 2-10 16,6 1-37-1</inkml:trace>
  <inkml:trace contextRef="#ctx0" brushRef="#br0" timeOffset="2061.031">2865 10746 292 0,'-11'10'110'0,"4"-1"-86"0,3 1 35 0,4-10 10 16,0 0-10-16,4 3-2 15,3-6-24-15,7-4-7 16,7-2-16-16,4 0-6 0,0-1-1 15,3 1-24-15,-3 6-8 16,-4 3-57-16,-7 9-23 16,-7 10-59-1</inkml:trace>
  <inkml:trace contextRef="#ctx0" brushRef="#br0" timeOffset="2221.814">2907 11116 452 0,'-7'29'167'0,"10"-23"-129"0,11 0 2 0,-6-6-7 16,20-6-22-16,14-7-4 0,11-2-35 15,-7-1-14-15,7-3 21 16,-14 10-67-16,3 9-26 0,0-3-41 16</inkml:trace>
  <inkml:trace contextRef="#ctx0" brushRef="#br0" timeOffset="9215.895">4318 10314 188 0,'4'-10'71'0,"-4"10"-55"0,3-3 17 0,-3 3 5 16,0 0-7-16,0 0-1 16,4 0 3-16,-4 3 2 0,0-3-19 15,3-3 8-15,-3-3 4 0,0-4-2 16,0 1-1-16,-3-3-2 16,-1-1-3-16,-3 0-2 15,0 1 1-15,-4-4-4 16,1 4-1-16,-8-4-2 15,-7 3 2-15,1 4-3 16,-8 3-1-16,0 6-6 16,-10 3-1-16,3 6 3 15,0 7 1-15,-7 9-3 16,8 6-1-16,6 10-3 16,7 12-1-16,-3 10-1 15,10-6 0-15,8 2 4 16,3-12 3-16,10 0 2 0,8-9 3 15,14-7-3-15,13-12 1 16,1 0 1-16,7-13 5 16,3-12-4-16,-10-7 0 15,0-15-4-15,0-16-1 16,-11-15-3-16,0 5-2 16,-7-2 1-16,-3 6-1 15,-4 9 2-15,-7 10 1 16,0 9 1-16,-3 12 2 15,-4 13-3-15,0 13 0 16,-4 19-1-16,1 21-2 16,-1 10 3-16,1 9 0 15,3 16 1-15,0 19 2 0,3 0-3 16,1 2 0-16,3 8-1 16,-4-26 1-16,-3-22-2 15,7 9 2-15,0-15-4 16,0-16 0-16,-3-9 3 15,0-10 3-15,-1-2-7 16,-3-14-3-16,0-2-26 16,0-7-10-16,0-3-41 15,0-6-17-15,0-3-72 16,7-4-70 0,-3 1 91-16</inkml:trace>
  <inkml:trace contextRef="#ctx0" brushRef="#br0" timeOffset="9712.903">4667 11336 224 0,'-3'-10'85'0,"3"10"-66"0,-4-12 21 0,1 9 4 16,-1 0 0-16,1-1 1 0,-4 4-12 15,-4 4-3-15,7-1-17 16,1 0 1-16,-1 6 2 0,1 7-4 16,3 3-2-16,3 0-3 15,4-1 0 1,1-2-2-16,6-3 0 0,-4-4-6 15,-3-3 1-15,4-6 4 16,-4-9 5-16,0-4 6 16,-4-2 5-16,-3-1 1 15,-3-3-1-15,-1 10 1 16,-3-1-1-16,-3 7-9 16,3 6-2-16,-4 7-3 15,4 5-1-15,4 4-6 0,3-3 1 16,0-3 0-16,0 2 2 15,0-2-1-15,0 2-1 16,0-5-8-16,0 5-5 16,0-5-33-16,3-7-15 15,1-3-34-15,6-9-14 16,4-10-51 0</inkml:trace>
  <inkml:trace contextRef="#ctx0" brushRef="#br0" timeOffset="10448.084">5203 10492 280 0,'0'-43'104'0,"-3"21"-81"0,-8-4 14 16,4 17 1-16,-3 0-2 15,-4-1 0-15,-15 4-2 16,-2 3 1-16,-5 6-19 16,1 6 2-16,-11 7 0 0,11 6-4 15,7 3 2-15,-4 3-7 16,7 4-1-16,4-1-6 16,7-3-2-16,3 0 0 15,4 1 0-15,4-4-3 16,6-3 2-16,4-3-1 15,8-7 0-15,9-3 2 16,8 1 2-16,10-1-1 0,8-2 2 16,6-4 0-16,-10 9 1 15,7 1-2-15,7 6-2 16,-4 9 3-16,1 6 0 16,-11 20 1-16,-4-1 2 15,-14 0-5-15,-7-6-1 16,-10-3 11-16,-11 3 5 15,-7-3 5-15,-11-3 2 16,-6 0-4-16,-12-4-1 16,1-5-6-16,0-14-2 15,-4 1-6-15,0-9-1 16,-3-10-1-16,-1-10-2 16,1-9-2-16,7 4 1 0,14-7-1 15,7-3-2 1,14-10 3-16,14-2 2 0,10-20-2 15,12-12 0-15,10-3 1 16,-1-3 0-16,12-13 0 16,-1-15 2-16,-6 2-1 15,-8 10 2-15,-21 19-2 16,-14 9 2-16,-14 13-2 16,-10 13-1-16,-19 15 1 15,1 15-1-15,-4 7-3 16,-10 7 0-16,3 2-1 15,11 0 0-15,-4-5-17 0,14 5-7 16,22 0-56 0,10 4-16-16,10 9-8 15,15 6-68 1</inkml:trace>
  <inkml:trace contextRef="#ctx0" brushRef="#br0" timeOffset="11259.402">5934 10389 200 0,'3'-9'74'0,"1"2"-58"0,-1-2 12 16,-3 6-1-16,4-4 7 16,-1-2 3-16,1 6 5 15,-1-3 1-15,1-4-23 16,-4 10 10-16,0-9 7 0,-4 6-3 15,1-4 1-15,-4 1-9 16,0 0-4-16,0-4-6 0,-4 1-2 16,1 0-2-16,-1-1 2 15,-10 1 2-15,3-1-1 16,-3 1-3-16,0 0 0 16,0 9-1-16,3 0 3 15,-10 0-5-15,0 9-3 16,-1 4-1-16,-2 2 1 15,-8 4-1-15,4 6 0 16,-1 6-1-16,12 7 2 16,-1 3-3-16,11 0 0 15,10 3 1-15,11-10 0 16,11-6-2-16,10-9 1 16,4 0 0-16,3-10 3 15,4 1-3-15,-4-13 0 16,4-13-1-16,3-15 1 0,-3-10-2 15,-4 0 2-15,-6 7 0 16,-5 5 1-16,-2 7 0 16,-12 7 0-16,1 5-5 15,-4 17 1-15,-4 18 0 16,1 22 2-16,-4 12-3 16,0 7 0-16,0 12 3 15,3 20 3-15,1-4-4 16,3-6-3-16,4-10 1 15,3-6 2-15,-4-6 2 16,4-7 1-16,0-5-2 16,-6-20 1-16,-5-6-4 0,1 1 0 15,-1-7-6-15,1 0 0 16,-1-7-17 0,-3 1-4-16,0-4-39 15,0-12-14-15,0-9-81 0,-7 0-36 16,0-4 40-1</inkml:trace>
  <inkml:trace contextRef="#ctx0" brushRef="#br0" timeOffset="14922.474">6731 10358 256 0,'4'-4'96'0,"-4"1"-75"0,0-6 12 15,0 3 2-15,-4-4 1 16,0 1 5-16,1-1 0 15,-4-2-1-15,0-4-21 16,0 1 6-16,-4-1 3 0,1 3-4 16,-8 4-2-16,-3 3-6 15,-7 2 0-15,-8 8-9 16,-2 5-4-16,-5 7-2 16,1 9 1-16,0 12-1 15,3 14-1-15,3 5 1 0,8 0-1 16,7-5-3-16,10-4 2 15,-3-10 3-15,14 1 1 16,11-10 5-16,7-6 3 16,17-6-4-16,11-7-2 15,3-9 2-15,0-9 0 16,4-13-1-16,-14-16 1 16,4-15 0-16,-8 9 3 15,-10 0 4-15,-4 13 3 16,-7 6-3-16,-4 6 2 15,-6 16-7-15,-4 22-1 16,0 21-4-16,0 14-3 16,0 8 0-16,0 35 1 15,0 13-1-15,3 0 2 16,4 9 0-16,1 0 1 16,6-9-2-16,3-13-2 0,1-15 1 15,-4-29-1-15,0-9-7 16,0-6 0-16,-3-7-26 15,-1-9-8-15,1-3-52 16,-4-10-20-16,-3-9-95 16</inkml:trace>
  <inkml:trace contextRef="#ctx0" brushRef="#br0" timeOffset="16498.325">1161 12725 184 0,'10'-25'71'0,"-3"15"-55"0,0-5 26 15,-3 8 8-15,-1-2-5 16,4 6 0-16,-3-3 3 0,0 2 5 15,-4 4-29-15,-4 10 7 0,-10 2 0 16,0 17-8-16,-7 5-3 16,-11 10-7-16,7 9-3 15,4-6-4 1,3-3-1-16,8-6-6 0,-1-7-1 16,8-6 1-16,6-3 2 15,8-12 0-15,6-1-1 16,12-9 1-16,-1 0-1 15,-3-3 0-15,10-6 2 16,-3 2-1-16,10 7 2 16,7 7-2-16,4 5-1 15,7 7 1-15,-17 3-1 16,-8-6 0-16,14 12 0 16,1 13 0-16,-5-1 2 0,-13-2 8 15,-11-4 5-15,-7 1 8 16,-14-1 6-16,-14 1-12 15,-10-4-2-15,-22-3-9 16,0 1-4-16,0-1-4 16,-14-3 1-1,-3-6 1-15,-15-4 0 0,11-5-16 16,3-4-4-16,15-3-21 16,17-3-7-16,8 0-31 15,13-6-13-15,11-7-81 16</inkml:trace>
  <inkml:trace contextRef="#ctx0" brushRef="#br0" timeOffset="16805.647">1256 12665 324 0,'-11'-6'121'0,"8"12"-95"0,-1-3 11 0,1 4-2 16,3-4-9-16,0 0-1 0,7 0-2 16,7 0-3-1,4-6-10-15,6-3-4 0,1-7 0 0,7-2-3 16,14 2 0-16,3-3-12 15,11 7-7-15,-7-4-46 16,0 1-22-16,0 6-74 16</inkml:trace>
  <inkml:trace contextRef="#ctx0" brushRef="#br0" timeOffset="17322.369">2025 12631 296 0,'-7'0'110'0,"0"0"-86"0,-7 6 22 0,7-3 6 15,-4 7-13-15,1-1 0 16,-1 0-18-16,-3 10-7 15,0 0-9-15,7 0-6 0,-4 0-2 16,0 3 2-16,4-4 0 16,0 11 1-16,4-1 0 15,3 0-3-15,0 3 2 16,3-2-1-16,4-1 0 0,4-3 0 16,3-3 0-16,4-3 2 15,10 0 2-15,4-7-3 16,10 10-2-16,-3-3 2 15,3 3 2-15,4 3 0 16,-11 3-1-16,1 7 3 16,-5-1 0-16,-6 1 10 15,-11-4 6-15,0 3 5 16,-7-2 5-16,-7-4-9 16,-10 0-4-16,-8 0-9 15,-7-9-3-15,1-3-2 16,-22 0-2-16,-14-4-2 15,-4-6 1-15,15-2-19 16,-4-8-9-16,14-5-21 0,18 0-8 16,0-1-27-16,7-9-11 15,0-6-45 1</inkml:trace>
  <inkml:trace contextRef="#ctx0" brushRef="#br0" timeOffset="17623.506">1912 12703 316 0,'-21'-22'118'0,"17"16"-92"0,1-1 17 0,-4 7 1 15,7-3-20-15,7-3-3 16,0 6-9-16,3 0 0 0,12 0-7 15,-8 0 4-15,32 0 3 0,14-3-4 16,-4-3-2-16,8 2-3 16,-8-2-3-16,15-3-2 15,-8-1 1-15,8 1-17 16,-11 0-5-16,-8 2-22 16,-16 4-9-16,-8 3-31 15,-10 3-13-15,-18 4-19 16</inkml:trace>
  <inkml:trace contextRef="#ctx0" brushRef="#br0" timeOffset="18103.382">787 14095 260 0,'-4'-12'96'0,"4"12"-75"0,0-7 23 0,0 7 5 0,4 0-9 16,-1 0 2-16,8-3-9 16,6-3-3-16,8 3-16 15,14-4 7-15,14 4 2 0,28-6 0 16,0-10-2-16,21-9-3 16,25-10 1-16,8-9-8 15,13 6-4-15,14 1-2 16,-10 2-1-16,-8 7-2 15,-6 3 1-15,-18 2-2 16,-18 4-1-16,-24 4 1 0,-18 2 1 16,-18 10-17-16,-10-1-6 15,-22 7-26-15,-13 7-7 16,-15-1-16-16,1 3-6 16,-1 1-83-1</inkml:trace>
  <inkml:trace contextRef="#ctx0" brushRef="#br0" timeOffset="18719.156">1866 14368 272 0,'-3'-13'104'0,"-4"4"-81"0,0-10 14 15,3 16-1-15,-3-6 3 16,-4-7 3-16,-3 10 2 16,0-4 0-16,-7 7-24 0,-11 12 4 15,8 10 3-15,2-3-6 16,-9 28 0-16,-19 22-8 0,15 12-3 16,7-15 1-16,3 47 0 15,4-23-3-15,7 39-3 16,7-32-2-16,35 0 0 15,-7-19-2-15,36-25-1 16,-5-9 1-16,33-41-1 16,-14 6 2-16,20-34 1 15,-24 3-1-15,4-28-2 16,-22 6 1-16,-17-19 1 16,-11-19 5-16,-31 38 6 15,3 6-5-15,-36 23-2 16,12-1-1-16,-33 53-1 15,15-9-2-15,-18 41-2 16,14-12-2-16,14 27-1 16,0-15-5-16,32-10 0 15,0-9-34-15,28-15-14 0,0-7-29 16,22-35-9-16,-12 1-89 16</inkml:trace>
  <inkml:trace contextRef="#ctx0" brushRef="#br0" timeOffset="19100.967">2819 13565 388 0,'-7'10'145'0,"7"-10"-112"0,3 0 14 0,-3 0 1 16,7 0-18-16,0 0-3 0,18 0-9 15,-4-4-1-15,29-2-10 16,-12 3-2-16,19-3-1 0,-15-4-5 16,0 10 1-16,11 0-49 15,-17 0-19-15,-1 10-92 16,-14-1-76 0,0 1 86-16</inkml:trace>
  <inkml:trace contextRef="#ctx0" brushRef="#br0" timeOffset="19310.713">3006 14023 480 0,'24'3'181'0,"-24"-3"-141"0,50-9 5 0,-26 2-7 16,15-8-26-1,0-4-4-15,-4 3-5 0,-6 4 0 16,23-4-2-16,8 7-18 0,-3 9-9 15,-15 9-41-15,-6 7-20 16,-8-4-78 0,-14-5-60-16,-7-14 92 15</inkml:trace>
  <inkml:trace contextRef="#ctx0" brushRef="#br0" timeOffset="24047.967">4678 13123 224 0,'14'-9'85'0,"-11"6"-66"0,5-4 10 0,-8 7-1 15,3 0-3-15,1-3 2 16,-1 3 2-16,-3-3 5 16,0 0-19-16,0 0 5 0,-3 0 1 15,-4-4 0-15,-1 1 2 0,1 0-4 16,-7-10 0-16,0 7-4 15,-14-1-1-15,-4 7-4 16,-7 6 1 0,1 4-2-16,-5 5 2 0,4 4-8 15,8 9-2-15,-8 3-3 16,4 7 0-16,6 8 2 16,5 5 0-16,6 5-3 15,4-3 2-15,10-3 5 16,8-6 5-16,10-7-1 15,11-6 1-15,7-9-1 16,17-6 2-16,4-10 1 16,0-16 1-16,3-15-4 0,-13-13 0 15,-5-12-3-15,-2 0 2 16,-12-10-2-16,-3 7 0 16,-6-7-1-16,-5 10 0 15,-6 12 4-15,-1 10 5 16,-3 15-3-16,-7 25 0 15,0 10-4-15,0 19-1 16,0 12-3-16,0 35-2 16,0 2 5-16,7 7 1 15,0 19 0-15,0-16-1 16,0-18-3-16,7 18 1 16,-4-19-2-16,8 32 2 15,-4-25-4-15,4-4 0 16,-4-18 1-16,0-6 0 0,0-17-3 15,-4-5 0-15,1-10-34 16,-1-19-15-16,1 0-35 16,0-18-13-16</inkml:trace>
  <inkml:trace contextRef="#ctx0" brushRef="#br0" timeOffset="24500.078">5112 14057 288 0,'7'-18'107'0,"-7"18"-83"0,3 6 4 0,-3-6-4 15,0 0-1-15,0 0 6 16,-3 9-1-16,-1-6 3 15,1 7-17-15,-1-1 3 0,1 1 1 16,-1-4-4-16,4 0 0 16,0-3-6-16,0-3-3 15,4-6 4-15,3-3 2 16,0-4-2-16,-4-3 0 16,1 7 3-16,-4 3 5 15,0 6 6-15,-4 6-12 16,1 13-6-16,-1 0-3 15,4-1-2-15,0-2 0 16,0 0 0 0,0 0-3-16,0-4 2 15,0-6 1-15,0-3 0 0,0 4-5 16,0-4 1-16,0-3-47 16,0 0-20-16,0-3-68 15,0-4-29-15,0 4 31 16</inkml:trace>
  <inkml:trace contextRef="#ctx0" brushRef="#br0" timeOffset="24999.001">5613 13051 248 0,'-7'-16'93'0,"7"7"-72"0,-7-1 18 0,3 10 5 0,1-6-3 15,-1-3 0-15,0-1 2 16,4 1 2-16,0 0-24 16,0 5 8-16,4 11 4 0,3 12 5 15,0 12 4-15,7 16-10 16,0 22-2-16,4 34-13 16,-4-2-5-16,0 15-5 15,4 15-2-15,-1-8-3 16,-2-14-2-16,-1-2 1 15,0-3 1-15,-4-17-3 16,5-18 0-16,-8-15 1 16,-4-20 0-16,-3-6-7 15,4-18-3-15,3-20-16 16,0-2-9-16,0-13-39 16,0-4-15-16,3-2-65 0,1 0-30 15,3-7 51 1</inkml:trace>
  <inkml:trace contextRef="#ctx0" brushRef="#br0" timeOffset="25564.405">6530 13170 248 0,'-4'-22'93'0,"4"13"-72"0,-3-4 20 0,-4 7 4 0,3-3-6 16,1-4 2-16,-1-3 1 15,1 1 3-15,-4-1-24 16,0 0 6-16,-4 7 3 0,0 6-5 15,-3 6 0-15,-3 16-5 16,-4 9-3-16,-4 10-9 16,0 31-3-16,0 18-1 15,8 4 2-15,-1 10-1 16,11 11 2-16,11-2-4 16,13-16 0-16,11-12-1 0,11-10-2 15,4-16 1-15,-1-12 1 16,-3-16-1-16,-4-9 2 15,-3-9-2-15,-4-20 2 16,-7-12 0 0,-7-18 3-16,-3-14-1 0,-11 1 2 15,-14 3 0-15,-7 6 1 16,-11 6-2-16,-10 13-1 16,-4 13-6-16,0 15 1 15,7 19 0-15,0 12 0 16,14 7-3-16,15-7 2 15,-1-5-21-15,18 2-8 16,18 13-29-16,10-10-13 0,4-5-32 16,0-11-12-16,3-8-44 15</inkml:trace>
  <inkml:trace contextRef="#ctx0" brushRef="#br0" timeOffset="26226.597">7154 12935 236 0,'-3'12'88'0,"-8"1"-69"0,8 3 2 0,-1-10-5 15,1 0-5-15,3-6 3 16,0 3 4-16,0-3 3 16,0 0-11-16,0-3 5 0,0-3 3 15,0-3 5-15,0-1 3 16,0-2-2-16,0-4-1 15,0 0-3-15,0 7-1 16,0-1 5-16,-4 1 2 16,1 9-2-16,-4 0-1 15,-4 16-6-15,-3 12 0 16,-4 13-4-16,-3 9 2 16,0 16-2-16,-11 34 0 0,7 4 1 15,4-1 4-15,7 13-6 16,14 0 1-16,14-16-8 15,14-18-1-15,8-13-4 16,3-13-1-16,10-15 1 16,7-13 2-16,1-12-1 15,-4-16-1-15,-7-16 3 16,-8-18 2-16,-9-16 0 16,-8-1 0-16,-18 4 3 15,-10 16 3-15,-3 6-2 0,-19 0 0 16,-13 3-5-16,3 16-1 15,-10 12-3 1,3 19-3-16,0 16-1 0,4 6 0 16,7-3-17-16,6-4-9 15,12-2-44-15,6-10-17 16,8-6-50-16,3-9-19 16,-4-10 7-1</inkml:trace>
  <inkml:trace contextRef="#ctx0" brushRef="#br0" timeOffset="27666.518">5898 9502 148 0,'18'-38'57'0,"-4"13"-44"0,7-6 12 16,-10 18 4-16,0-3-4 15,-1-6 0-15,-3-3 9 0,-7-3 5 16,-10 0-21-16,-15 0 4 0,-17 3-1 15,-11 3-3-15,-14 0 0 16,-32 12-2-16,-11 1 3 16,-13-1-7-16,-25 20 1 15,0 9 3-15,-29 9 2 16,-6 16-5-16,-18 9-3 16,-7 60-8-16,-15-3-1 15,1 40 5-15,14 13 4 16,-4 41-1-16,29 6 2 15,31 19-2-15,39-13 2 16,50 7-2-16,35-19 2 16,70-16-4-16,39 0-2 15,71-16 9-15,42-18 5 16,49-16-6-16,57-12-2 0,46-29-2 16,38-41 1-16,15-46 4 15,-32-32 3-15,-46-44-3 16,-18-44 0-16,-35-12-2 15,-49-32 0-15,-32-3 0 16,-39-31 2-16,-42 3-5 16,-46-31-3-16,-42-4-1 15,-32-27-1-15,-50 5-9 16,-38 1-2-16,-36 43-3 16,-24 45 1-16,-29 43 5 15,-6 41 2-15,-8 38-5 0,8 27-3 16,34 11-36-16,36 2-17 15,32-9-41-15,46-9-136 32</inkml:trace>
  <inkml:trace contextRef="#ctx0" brushRef="#br0" timeOffset="28883.3">6731 6354 236 0,'-14'-19'88'0,"10"19"-69"0,-3-10 24 15,4 7 7-15,-1-3-2 16,1 6 4-16,-1-3-3 0,1 3 2 15,-1 0-28-15,4 0 7 0,-3 0 3 16,-1 0 0 0,1 0 1-16,3 0-6 0,0 0-3 15,0 0-11-15,0 3-6 16,3 6-1-16,4 1 2 16,7 12 0-16,14 0 2 15,18 6-4-15,11 16 1 16,6 15-3-16,4 4 2 15,11 0-2-15,7-7 0 16,-1 7-3-16,-6-4-2 16,-8 4 1-16,-10-3 1 15,-10-1 3-15,-8-2 2 16,-7-13-3-16,-6 0-1 16,-8-13 1-16,-4-3 0 15,-2-9 0-15,-5-7 0 0,-3 4-2 16,-3-6-2-1,3-4 3-15,-4 0 0 16,-3 0-1-16,0-6-2 0,0 0 1 16,0 0-1-16,0 0 0 15,0 4 2-15,0-4-3 16,-3 3 0-16,-8-3 1 16,1 0 2-16,-8 0-1 15,-14 0 2-15,-17 0 0 16,-22 0 1-16,-3 0-2 15,-18 9-2-15,-24 4 1 16,-7 5-1-16,3 8-3 0,-7-1 2 16,3 3 1-16,18 0 0 15,18-3-3-15,18-6 0 16,13-10-14-16,15-12-4 16,14-12-53-16,17-4-22 15,7-3-124 1,12 9-75-16,-1 26 132 15</inkml:trace>
  <inkml:trace contextRef="#ctx0" brushRef="#br0" timeOffset="29752.412">7101 6256 224 0,'25'-40'85'0,"-18"21"-66"0,-3-6 14 0,-4 12 4 0,3-6-1 16,-3-3 0-16,0 0 0 15,0-3 3-15,-3 0-22 16,-4 0 8-16,-4 0 3 0,-14 3-2 15,-13 6 2-15,-22 7-7 16,-11 15-1-16,-10 7-9 16,-28 18-2-16,-15 26 1 15,-10 24 1-15,-21 10-5 16,-4 35-2-16,-7 18-2 16,-7 28-2-16,18 13 3 15,21 28 0-15,21-2 1 16,43-11 2-16,34-9 1 15,40-27 1-15,59-23 2 16,40-19 4-16,66-16 3 16,46-27 2-16,29-26-4 0,31-28-1 15,18-25-4-15,-22-15 1 16,1-23-4-16,-43-34-2 16,-14-10-2-16,-28-5 0 15,-31-17 2-15,-36-24 2 16,-36-7-1-1,-31-35-1-15,-42-2-1 0,-47-41 0 16,-24 9-2-16,-42-6-2 16,-32 25-6-16,-53 34-1 15,-21 48-6-15,-28 56 1 16,-8 59-5-16,22 26 0 16,35 3-36-16,32 3-18 15,28 0-95-15,28-7-43 16,18-18 47-16</inkml:trace>
  <inkml:trace contextRef="#ctx0" brushRef="#br0" timeOffset="32124.422">12845 7975 296 0,'-7'-22'112'0,"3"12"-87"0,1-5 2 16,3 8-4-16,0-2-6 16,0-1 1-16,0 1 2 15,3-7 0-15,-3 7-11 16,0 0 10-16,-3 5 4 0,-1-2 0 0,-3 12-2 16,-4-2-7-16,-6 11-1 15,-8 4-4-15,-7 9 2 16,-7 19 3-16,-3 13 3 15,0 3-5-15,-1 2-2 16,1 14-3 0,7 15 0-16,3 0-6 0,4-3-1 15,7-3 0-15,10 6 0 16,11 3 0-16,7 0 2 16,11-9-1-16,14-3 2 15,10-23-2-15,7-8 2 16,8-17-2-16,-4-12 2 15,-4-18-2-15,-3-20 2 16,0-28-2-16,0-25 2 0,-8-9-2 16,-9 3 2-16,-15-19-2 15,-14 10 2-15,-14 12-2 16,-11 22-1-16,-14 22-6 16,-17 31-1-16,-11 16-26 15,0 6-10-15,10 0-64 16,8 10-28-16</inkml:trace>
  <inkml:trace contextRef="#ctx0" brushRef="#br0" timeOffset="34844.915">11910 7896 292 0,'-7'-9'110'0,"3"9"-86"0,1 0 22 0,3 0 4 16,0 0-12-16,-4 6-2 15,4 3-1-15,0 10 1 16,0 16-20-16,4 12 2 0,-1 22 0 16,-3 6 1-16,0 3 1 15,0-21-9-15,0 40-4 0,0 25-4 16,0-15 0-16,0-10 0 15,0-18 1-15,4-17-5 16,-1-18-1-16,4-16-10 16,4-18-3-16,-1-10-36 15,-2-10-14-15,-5 7-51 16,1-3-19-16,-4 3-7 16</inkml:trace>
  <inkml:trace contextRef="#ctx0" brushRef="#br0" timeOffset="35565.099">11451 9310 248 0,'0'0'93'0,"-3"22"-72"0,3-28 11 15,0 6 23 1,0 9-10-16,0-2-5 15,0-1-5-15,0-6-20 0,0 3 6 16,0 0 14-16,3-6-7 16,1 6-4-16,-1 0-2 15,1-6-5 1,3 0 0-16,3 9-3 16,5-9 1-16,6 0-6 0,7 0-1 15,14 0-2-15,11 3 1 16,7 0 2-16,7 3 5 15,28-3-2-15,18 0 3 16,11-3-6-16,27 0-3 16,1-4-1-16,17 4-1 15,1-3 2-15,-15 6 3 16,-3 0-4-16,-4 3-1 16,-14 7 0-16,-18-1 0 15,-20 0-2-15,-15 1 1 16,-14-1-2-16,-18-3-1 0,-17-9-4 15,-14-3-37 1,-8-7-18-16,-10-2-61 16,-3-1-25-16,-15 0-45 15</inkml:trace>
  <inkml:trace contextRef="#ctx0" brushRef="#br0" timeOffset="36179.588">12591 9705 368 0,'10'-15'140'0,"-10"34"-109"0,-3-29 24 0,-1 10 4 16,-6 10-18-16,-12-1-1 0,1 7-12 15,-3 6-5 1,2 3-13-16,-2 0-4 0,3 3 0 15,3-3-3-15,4 0-2 0,3-6-3 16,4-3 1-16,7-4-1 16,4-6-2-16,-1-6 3 15,8 0 0-15,3-6-4 16,7 6 1-16,4-3-3 16,3 3 2-16,7 3 3 15,11 13 1-15,-4 3 1 16,4 6 2-16,-3 3-3 15,-1 0 0-15,-3 7 3 16,-7-7 1-16,-4 0 3 16,-7-3 3-16,-10-6 11 15,-8 6 5-15,-6-6-7 16,-12-3 0-16,-9-4-9 16,-15-2-3-16,-14-1-3 15,-7-3 0-15,0-3-9 0,7-3-1 16,0-3-23-16,14-3-10 15,8-3-26-15,9-4-10 16,8-3-22-16,11-3-8 16,10-6-51-1</inkml:trace>
  <inkml:trace contextRef="#ctx0" brushRef="#br0" timeOffset="36420.237">12510 9668 412 0,'-8'0'154'0,"5"3"-120"0,10-3 10 16,-3 6-4-16,10-6-10 16,10-6 2-16,19-4-7 15,6-5-3-15,4-10-12 16,7-7-6-16,10 4-3 0,1 3-4 15,-7 13 2-15,-4 2-50 16,-8 4-23-16,-2 3-132 16</inkml:trace>
  <inkml:trace contextRef="#ctx0" brushRef="#br0" timeOffset="37245.604">14196 9012 260 0,'-14'-9'96'0,"10"6"-75"0,-3 0 3 0,7 3-4 0,0 0-9 16,0 0-1-16,0 0 5 15,4-3 4-15,-1 3-9 16,1 0 14-16,-1 0 6 16,1 0 2-16,-1 0 3 0,4 0 1 15,0 0 2-15,4 0-8 16,0 0-3-16,3 0-7 15,3 0 0-15,4 0-9 16,8 0-2-16,6 0-7 16,7 0-2-16,4 3-2 15,-4 0 0-15,1 0 2 16,-11-3 2-16,-4 0-30 0,-7 0-13 16,-7 0-45-16,-7 3-19 15,-10 7-70 1</inkml:trace>
  <inkml:trace contextRef="#ctx0" brushRef="#br0" timeOffset="37441.331">14249 9439 376 0,'-7'9'143'0,"14"-6"-112"0,10 1 30 0,-10-1 3 0,11-6-25 16,7-4-8-16,10-2-18 15,7-1-9-15,1 1-2 16,-5 6-16-16,-2-3-3 0,-1 6-53 16,-7 0-24-16,-3 9-88 15</inkml:trace>
  <inkml:trace contextRef="#ctx0" brushRef="#br0" timeOffset="39227.468">15282 8479 264 0,'-10'0'99'0,"3"7"-77"0,-7 2 18 0,7-3 4 16,-1-3-5-16,1 7-1 15,0-4-8-15,4-3-2 16,3-3-15-16,0 0 3 0,3 0 4 15,4-3-2-15,8-3 1 16,2-7-1-16,15 4-2 16,10 3-2-1,8 3-1-15,3 9-1 0,-1 9 0 16,-6 4 2-16,-7 13 2 16,-7-4 2-16,-7 3 1 15,-11-6-4-15,-7 4-1 16,-7 5-6-16,-11-6 0 15,-6-3-5-15,-5 0 0 0,5-6-1 16,-15 9-2 0,7-6 1-16,-3 7-1 15,-4 2 0-15,11-6 0 16,4 0-3 0,6-6 0-16,7 0 2 0,11-4 2 0,8-2-2 15,6 6 0-15,7 0 1 16,4 6 0-16,3 3-3 15,4 3 2-15,-4 1 1 16,0 8 2-16,-3 1-1 16,-4 3-1-16,-3 3 1 15,-4 0 1-15,-7 0 3 16,-7-6 2-16,-7-7 1 16,-7-2 0-16,-7-10-4 15,-11 3-1-15,-13-3-1 16,-15-7 1-16,-11-2 0 15,1-10 1-15,3 3-5 0,3-15-1 16,11 0-6-16,8 5-2 16,9-8-20-16,15 6-7 15,14-4-23-15,7 1-8 16,0 3-27-16,32-13-12 16,18 9-64-1</inkml:trace>
  <inkml:trace contextRef="#ctx0" brushRef="#br0" timeOffset="39782.792">16221 9495 348 0,'-11'-9'132'0,"1"9"-103"0,-5 3 7 15,8 0-4-15,0 3-14 16,0 4 0-16,0-1-2 16,0 1-1-16,4 8-7 15,3 1-1-15,0 0 3 0,3 0-6 0,4-3 0 16,0-1 0-16,4-5 2 15,-1-1 3-15,1-6 2 16,0-3 6-16,-4-6 1 16,0-3-5-16,-4-4 0 15,-3 0 3-15,-3 4 2 16,-4-3-5-16,-7-1 0 16,-4 7-6-16,-3 6-2 15,0 6-2-15,-1 13-3 16,1-4 1-16,7 1-1 15,4 0-3-15,6-1 2 16,8-5-1-16,6-1 0 16,4 1 4-16,4-10 1 15,0-10 1-15,-1 1 2 0,-3-1-3 16,-3 1 0-16,-4 0 1 16,-4-1 2-16,-3 4-5 15,-7 3-3-15,0 0-35 16,4 0-15-16,3-1-33 15,0 4-14-15,3 0-90 16</inkml:trace>
  <inkml:trace contextRef="#ctx0" brushRef="#br0" timeOffset="40338.873">16577 8743 344 0,'-18'-16'129'0,"15"13"-100"0,-1-3 15 0,4 6 1 16,0-3-5-16,7-7 3 15,0-6-4-15,4-5 0 16,7-8-21-16,3 4 5 0,4-3 4 16,6 3-9-16,12 3 0 15,10 13-8-15,7 21-2 0,-1 23 0 16,-2 15 2-16,-8 19-1 16,-6 19 0-1,-15 18 1-15,-10-5 1 0,-11-7-1 16,-14-4-1-16,-15 5-1 15,-16-5 0-15,-12-11-4 16,-3-13-3-16,4-19 2 16,-1-13 0-16,5-9-4 15,6-12 1-15,7-13 0 16,7-19 0-16,11-12-3 16,14-1 0-16,7 1-1 15,4 9 0-15,-1 3 0 0,26 7 3 16,24 2 0-16,0 23 1 15,-4 18 0-15,-6 10 2 16,-8 0-3-16,-7 6 0 16,-7-7-21-16,-3-5-10 15,-4-7-50-15,0-12-22 16,1-10-120 0</inkml:trace>
  <inkml:trace contextRef="#ctx0" brushRef="#br0" timeOffset="41450.014">11818 11932 264 0,'-25'12'101'0,"18"-9"-78"0,0-3 13 0,7 0 2 0,0-3-7 15,4-6-1-15,3-10 1 16,7-3 0-16,11-6-16 15,6-4 4-15,19-8 4 0,20-11 1 16,15-2 1-16,7-13-8 16,24 0 0-16,15 10-4 15,-33 18 2-15,-13 10-4 16,49 16 1-16,21 18-3 16,-21 25 2-16,-14 16-4 15,-17 7-2-15,-22-1 2 16,-21 6 0-16,-14 7-3 15,-11-9-1-15,-10-10-6 16,-4-13-2-16,-7-2-36 16,-3-14-15-16,-4-8-37 15,-4-10-15-15,1-6-63 16</inkml:trace>
  <inkml:trace contextRef="#ctx0" brushRef="#br0" timeOffset="41900.795">12351 11800 284 0,'0'-22'107'0,"-4"16"-83"0,1-4 15 15,3 10 3-15,0 0-12 16,0 0 0-16,0 0-6 15,0 7-3-15,0 5-11 16,0 13 7-16,0 10 5 0,3 12-5 16,1 3 1-16,-4 6-11 0,0 4-2 15,-4 6-3 1,-3 18 1-16,0 1-2 16,0-7-1-16,0-2-8 0,3-14-5 15,1-2-33-15,3-10-13 16,3-15-24-16,5-4-11 15,2-12-40 1</inkml:trace>
  <inkml:trace contextRef="#ctx0" brushRef="#br0" timeOffset="42214.262">12753 11627 316 0,'7'-12'121'0,"-7"6"-95"0,4-7 22 15,-4 7 5-15,0 0-5 16,0-1 2-16,0 4-13 16,0 9-5-16,0 10-18 15,0 12 2-15,-4 16 2 0,0 28-10 16,4 16-2-16,-3 6-4 15,3 13 1-15,0 18-2 16,3-9-1-16,5-9 1 0,2-7-1 16,1-9-20-16,-1-13-9 15,1-15-38-15,3-16-15 16,4-12-105 0</inkml:trace>
  <inkml:trace contextRef="#ctx0" brushRef="#br0" timeOffset="42683.892">14235 12060 408 0,'-4'-3'151'0,"4"3"-118"0,0-3-8 16,7 0 25-1,4-4-19-15,6-2-9 0,5-3-9 16,9 8-8-16,8-2-2 0,-7 6 1 15,-7 0-31-15,6 16-14 16,5 6-74-16,-8 0-31 16,-11 6-8-1</inkml:trace>
  <inkml:trace contextRef="#ctx0" brushRef="#br0" timeOffset="42877.059">14323 12483 364 0,'-11'10'134'0,"15"-7"-104"0,10-3 16 0,-4 0-1 0,15-6-14 16,21-13-1-16,10-6-15 15,4-3-4-15,-3 6-7 16,-8 3-3-16,-10 6 0 0,-4 7-17 16,-6 6-6-16,-5 6-53 15,1 1-21-15,3 2-68 16</inkml:trace>
  <inkml:trace contextRef="#ctx0" brushRef="#br0" timeOffset="43715.768">15550 11571 324 0,'-21'-19'121'0,"14"4"-95"0,0-11 20 16,4 14 1-16,3-7-10 15,7-6-2-15,7-3-4 0,11 0 0 16,13 2-17 0,8 1 3-16,21 3 3 0,14 10 0 15,4 12 0-15,-7 16-2 0,-15 18-1 16,-13 16-1-16,-12 0 3 15,-17 10-2-15,-17-4 1 16,-18 1-9-16,-18 9-3 16,-14 0-2-16,0-7 0 15,4-9-2-15,3-12-2 16,8-7 1-16,6-6 1 16,7-6-6-16,18 0-4 15,11 3 0 1,10 0 4-16,14 3 2 15,11 3 2-15,3 4 2 16,1 5-1-16,-1 4-1 0,-3-3 1 16,-7 12 1-1,-7-6-3-15,-8-4 0 0,-10 1 5 16,-10-10 2-16,-11-5 0 16,-7-8 1-16,-14 1-6 15,-15 0-1-15,-17-6 0 16,-7-7 2-16,4-6-3 15,3-3 0-15,7 0-12 16,11-1-7-16,10 4-18 16,11 0-8-16,14 4-18 15,14-1-7-15,17-6-48 16,22-10-19-16,4 4-13 16</inkml:trace>
  <inkml:trace contextRef="#ctx0" brushRef="#br0" timeOffset="44075.878">16662 12349 428 0,'-14'-7'162'0,"10"4"-126"0,1-3 1 0,3 3-7 15,0-3-10-15,3-1 0 16,-3 1 1-16,0 0-1 15,0 3-11-15,0-1-1 0,0 1 2 0,0 3-8 16,4-3-3-16,3 0 0 16,0-3 0-16,0 3 1 15,0-4 2-15,0-2 5 16,-4 9 4-16,1-3 2 16,-4 3 5-16,-7 3-10 15,0 13-4-15,0 2-3 16,0 1-1-16,0 0-5 15,3 0-1-15,1-3-11 16,3-7-1-16,3 0-20 16,4 1-5-16,0-10-33 15,0 0-14-15,7 0-91 16</inkml:trace>
  <inkml:trace contextRef="#ctx0" brushRef="#br0" timeOffset="44374.71">17134 11414 408 0,'-3'-84'151'0,"6"55"-118"0,8-2 25 0,-7 22 1 15,3-1-20-15,3 7-2 16,1 6-11-16,-1 13-2 15,-3 15-13-15,-3 29-2 0,-4 12-2 0,-7 16-1 16,-4 21 1-16,-3 17-4 16,4-10 0-16,-1 6-3 15,4-3-1-15,3-12-17 16,4-16-5 0,0-19-35-16,4-6-15 0,-1-25-44 15,8-16-18-15,3-22-25 16</inkml:trace>
  <inkml:trace contextRef="#ctx0" brushRef="#br0" timeOffset="44676.13">17635 11502 448 0,'-3'-9'167'0,"-1"9"-129"0,1 0-12 15,-8 9 20-15,1 7-25 16,-4 6 0-16,-4 3-3 16,-3 0-11-16,-4 9-4 0,4 1 0 15,10 2 0-15,8 1 3 16,10 0-3-16,10-1 0 16,8-5-1-16,7-4 1 15,3-9 0-15,11-10 1 16,0 1-5-16,-4-10 1 15,-3-4-18-15,-7-2-8 16,-4-3-39-16,-7-1-18 16,-3 1-114-16</inkml:trace>
  <inkml:trace contextRef="#ctx0" brushRef="#br0" timeOffset="44960.22">18013 11399 400 0,'-11'-22'148'0,"8"22"-115"0,3-4 22 15,0 4 0-15,0 4-15 16,-4 14-3-16,-3 17-10 0,0 9-3 16,-3 15-13-1,-5 17 4-15,-2 33 3 0,-1 4-10 0,4 3-2 16,3 16-6-16,11-10-1 15,7-15-1-15,11-16 0 16,3-10-7-16,0-18-4 16,1-10-24-16,-5-18-11 15,1-7-50-15,0-19-20 16,-1-9-64 0</inkml:trace>
  <inkml:trace contextRef="#ctx0" brushRef="#br0" timeOffset="45968.906">16683 8548 88 0,'18'-18'33'0,"-1"2"-26"0,15-9 0 15,-14 12 1-15,10-2 39 16,7-1 18-16,4-3-6 16,0-3-2-16,-8-3-9 15,-9 6 0-15,-8-3-27 16,-11 0 8-16,-10-3 2 0,-10-3-5 16,-12 0-3-16,-10 3-7 15,-6-7 0-15,-15-2-3 16,-25-1 0-16,-21 4-1 15,-14 3 0-15,-39 9 0 0,-3 16 0 16,-28 25-2-16,-4 25-1 16,-29 25 1-16,5 31 1 15,-22 39-3-15,21 17 0 16,11 33-1-16,17 21 1 16,40 6-2-16,38 4 1 15,49-13-4-15,64-44-2 16,53-12 6-16,78-10 5 15,80-18 3-15,75-14 0 16,63-24-5-16,25-28-2 16,0-29 0-16,-14-37 2 15,4-38 4-15,-40-16 1 16,-21-24-6-16,-34-35-3 16,-19-13 1-16,-45-40 2 0,-47-17-4 15,-45-27-3-15,-49-29-4 16,-64 10 1-16,-60 10-6 15,-67 18-3-15,-39 44 1 16,-42 43 0-16,-32 33-10 16,11 33-3-16,3 17-32 15,28 18-13-15,40 9-36 16,41 4-14-16,33 3-57 16</inkml:trace>
  <inkml:trace contextRef="#ctx0" brushRef="#br0" timeOffset="47348.27">16799 6043 228 0,'-7'-6'88'0,"4"6"-69"0,-4 0 19 0,3 0 6 15,-3 0-5-15,0 0 1 16,3-3-2-16,-3 0-2 16,4-1-19-16,-1 1 7 0,1 0 6 15,-1 0 1-15,4 0 2 16,0 3-5-16,0-3-3 15,0 3-5-15,0 0-2 16,0 0-6-16,0 0-2 16,0 0 0-16,4 3 1 15,-1 3-5-15,8 7-2 16,3 6 0-16,11 9 2 16,10 9-1-16,11 7 0 15,7 0-3-15,3 3 1 0,1 0 0 16,6-3 1-1,4 0-2-15,4 6 1 16,-4 4 0-16,-7-1 1 0,-7-3-2 16,-11-9 1-16,-7-7 0 15,-6-6 1-15,-8-6 2 16,-4-6 1-16,-3-3-1 16,-3-4 1-16,-4 0-2 15,-3-2 2-15,-4-4-4 16,0-3 0-16,0 0 1 15,-7 0 0-15,0 0-2 16,-1 0 1-16,-2 0-2 16,-8 0-1-16,-10 0 3 0,-11-3 0 15,-14 3-4-15,-3 0 1 16,-8 3 0-16,-13 6 0 16,-19 4 0-16,1-1 2 15,7 4-3-15,3 3 0 16,8 0 1-16,10-7 0 15,14-2 0-15,10-1 0 16,15-6-7-16,14-3-3 16,11-3-23-16,6-3-11 15,1-1-39-15,3 1-15 16,0 3-69-16,-4 3-31 16,-6 3 56-1</inkml:trace>
  <inkml:trace contextRef="#ctx0" brushRef="#br0" timeOffset="48189.374">17205 5968 64 0,'11'-19'24'0,"-8"10"-18"0,1-10 44 0,-4 16 19 0,0-7-16 15,0 1-7-15,-4-4-8 16,1 1-2-16,-4-4-19 16,-1 0 3-16,1-2 3 15,-3-4 3-15,-4 0 2 0,-4-3 0 16,-7 0 2-16,-10 3-7 16,-18 3-2-16,-10 6-3 15,-4 13-2-15,-14 13 0 16,-22 15 3-16,-10 7-5 15,0 5 0-15,-10 7-4 16,-15 16 1-16,15 22-2 16,6 12 2-16,5 6-4 15,6 26 1-15,21 6-7 0,29-4-1 16,31 7 2-16,39 4 1 16,32-23 3-16,53-13 1 15,35-5 3-15,49-14 4 16,22-14-2-16,21-17 1 15,3-25-1-15,-3-18 0 16,-15-23 0-16,1-18 2 16,-29-19-3-16,-13-28 1 15,-19-10-1-15,-20-21 1 16,-29-29-2-16,-31-3-1 16,-36-25-3-16,-38-6 1 15,-33-7-13-15,-41-3-3 16,-40 26-1-16,-20 27 1 0,-22 32-1 15,0 28 1-15,8 29-26 16,16 21-9-16,33 16-46 16,14 16-18-16,46 9-91 15</inkml:trace>
  <inkml:trace contextRef="#ctx0" brushRef="#br0" timeOffset="51072.107">22504 8341 264 0,'-4'-3'101'0,"1"0"-78"0,-4 0 20 0,7 3 2 0,0 0-3 16,-4 0 1-16,1 0-3 15,-1 0-1-15,0 0-21 16,1-3 5-16,-1 0 4 0,4 0-6 16,0-4-2-1,4-2-3-15,3-4 0 0,7-9-4 16,14 1-2-16,22-17-4 15,10-6 1-15,10 0-4 16,11 0 0-16,18 7-1 16,3 11-2-16,-3 11 1 15,-7 5-1-15,0 20 2 16,-8 9 3-16,-6 15-2 16,-7 4 0-16,-19-4-1 15,-9 1 1-15,-11-7 0 16,-8-3 1-16,-6-6-5 0,-4 0 1 15,-3-4-20-15,-4-5-7 16,0-7-32-16,0 3-13 16,-4-6-46-16,-3-6-17 15,-7-4-15 1</inkml:trace>
  <inkml:trace contextRef="#ctx0" brushRef="#br0" timeOffset="51507.43">22860 8235 312 0,'0'-6'115'0,"0"6"-89"0,0 0 19 0,0 0 4 16,0 0-16-16,0 0-4 15,0 6-1-15,0 3 1 16,-4 10-15-1,1 6 3-15,-1 3 3 0,4 13-7 0,0 16 0 16,0 8-5-16,0-2-3 16,0 3-2-16,0-6-3 15,0 2 1-15,0-8 1 16,0 2-17-16,0-6-6 16,0-12-34-16,-3-1-15 15,3-11-60-15,0-14-27 16,10-9 30-1</inkml:trace>
  <inkml:trace contextRef="#ctx0" brushRef="#br0" timeOffset="51777.359">23114 8182 288 0,'0'-16'107'0,"4"6"-83"0,3-2 28 15,-4 6 9-15,1-4-10 16,-1 1 0-16,1 9-16 16,-1 0-6-16,1 19-17 15,-4 9-1-15,-4 9 2 0,-3 4-3 16,0 22 2-16,0 9-7 16,0 13-1-16,3-10-2 15,4-3-2-15,4-9-19 0,3 0-8 16,4-7-32-16,-1-3-15 15,1-9-107 1</inkml:trace>
  <inkml:trace contextRef="#ctx0" brushRef="#br0" timeOffset="52136.243">22479 9270 336 0,'7'-4'126'0,"0"-2"-98"16,11 0 19-16,-4 3 0 0,11 0-8 15,10-4 0-15,14-2-3 16,11-4 0-16,4 1-19 16,17-1-6-16,18-2 0 0,-1-4-7 15,1 0 0-15,7 0-11 16,3 4-3-16,-6 2-19 16,-15 4-7-16,-14 2-12 15,-14 7-3-15,-11 3-58 16,-6 4-26-16,-22-1 1 15</inkml:trace>
  <inkml:trace contextRef="#ctx0" brushRef="#br0" timeOffset="52677.961">22722 9636 348 0,'-38'13'129'0,"41"-10"-100"0,-6-3 13 0,6 0 0 15,4-6-13-15,14-10 0 16,8-6-5-16,9-3-1 0,1-3-12 16,7 9-2-16,3 3 1 15,1 10 5-15,-8 6 5 0,-7 10 5 16,-6 2 2-16,-12 4-3 15,-10 3-3-15,-7-1-9 16,-3 1-3-16,-4-3-3 16,-4 0-1-16,4-4-6 15,0-3-1-15,4 7-4 16,-1-3 1-16,8 6 1 16,3-1 2-16,10 4-4 15,8 3 0-15,7 7 0 0,3 2 4 16,0 7 1-16,1 0 1 15,-5-4 2-15,-6-2 3 16,-4-4 9-16,-7-3 3 16,-10-6 0-16,-8 0 2 15,-13-3-8-15,-15-3-2 16,-14-4-7-16,-10-5-2 16,3-4 0-16,-4-3 2 15,11-3-17-15,0-1-6 16,11 1-21-16,3 0-6 15,15-3-37-15,6 0-15 16,11-7-51-16,18-6-19 16,14-6 39-1</inkml:trace>
  <inkml:trace contextRef="#ctx0" brushRef="#br0" timeOffset="53055.274">24391 8790 356 0,'-25'-6'134'0,"22"6"-104"0,3 0 27 0,0 0 4 16,0 0-22-16,0 0-7 15,0 6-6-15,3-3 0 16,8-3-14-16,3 9 0 0,7-5-1 16,7-1-4-16,8 0-2 15,6 3-2-15,-3 0-3 16,0 1-6-16,-8 2-1 15,-2 0-43-15,-5 1-19 16,-2 2-117 0,-8 4-72-16,-11 3 117 15</inkml:trace>
  <inkml:trace contextRef="#ctx0" brushRef="#br0" timeOffset="53324.149">24324 9248 380 0,'-7'3'143'0,"7"-3"-112"0,4 0 12 15,-4 0-4-15,3 3-9 16,1-3 0-16,3 0-6 16,3 0-1-16,8 0-12 15,7 0-2-15,10 0-2 0,7 0-1 16,8 0-1-16,-1 0-1 0,-3 3 0 15,-7 0-2-15,-8 0-2 16,-2-3-8-16,-8 3-5 16,-4 1-62-16,8-11-168 31</inkml:trace>
  <inkml:trace contextRef="#ctx0" brushRef="#br0" timeOffset="58053.573">25827 8523 360 0,'3'-19'134'0,"-3"10"-104"0,0-7 14 0,0 10 0 16,0 0-10-16,4 3 20 16,-1 15-10-1,5 23-23-15,-5 18-1 0,1 10-2 16,-4 18-8-16,-7 23-1 16,-1 2-3-16,-2 10-1 15,-1 0-1-15,4 7 0 16,4-17-5-16,3-8-1 15,0-20-13-15,3-6-5 16,1-19-42-16,-1-9-18 16,8-12-123-1</inkml:trace>
  <inkml:trace contextRef="#ctx0" brushRef="#br0" timeOffset="58443.326">26211 9508 352 0,'-3'-6'132'0,"-1"6"-103"0,1 6 12 16,-1 0-1-16,-3 0-15 16,0 1-3-16,0 2-8 15,0 0-1-15,4 1-8 16,-1-1-3-16,8-9 1 15,3 0 2-15,3 0 0 0,1 0 2 16,3-9 0-16,-4-1 1 16,1 1 4-16,-4 0 5 15,-3-1 6-15,-4 1 6 16,-7 6-7-16,-8 9-3 16,-2 10-14-16,-4 2-2 15,3 8-5-15,4-4 0 16,3-4-3-16,8-5-1 15,3-4 0-15,7-6 4 16,3-6-6-16,1-3 1 16,-4 0-28-16,0-1-12 15,-3 1-44-15,-1 3-17 16</inkml:trace>
  <inkml:trace contextRef="#ctx0" brushRef="#br0" timeOffset="58997.092">26818 8849 288 0,'11'-25'107'0,"-11"19"-83"0,0-6 17 0,-4 8 4 16,1 1 0-16,-1-3 5 16,-3 6-7-16,0 0-2 15,-4 0-23-15,1 13 5 0,-4-1 1 16,-4 10-8-16,-3 9-2 16,-4 16-4-16,-3 22-1 15,-4 3-8-15,1 4 0 16,2 15-1-16,8 9 0 15,14-9 0-15,14-10 2 16,14-15-1-16,8-6-1 16,2-16 1-16,8-16-1 15,11-12 2-15,9-16 1 16,9-16 1-16,-1-25 0 16,-7-15 4-16,-8-7 3 0,-9-12-2 15,-11-19 0-15,-11-10-3 16,-18 7-1-16,-17 6-1 15,-18 10 0-15,-10 5-2 16,-7 23-2-16,6 9-2 16,8 16-1-16,3 9-16 15,11 16-7-15,7 6-20 16,7 7-9-16,7 8-12 16,11 4-6-16,6 7-79 15,8 8-63 1,0 1 87-16</inkml:trace>
  <inkml:trace contextRef="#ctx0" brushRef="#br0" timeOffset="59283.331">27474 8827 428 0,'-10'0'159'0,"-1"0"-124"0,-3 4 9 0,3-1-7 15,-6 3-13-15,-4 7-2 16,-4 8-6-16,0 11-2 16,4 5-8-16,7 4 0 0,3 0 1 15,11 0-3-15,11-7-3 16,14-2 0-16,14-7-1 0,6-7 2 16,5-5 1-1,-4 3-6-15,-4-7 0 0,-7-3-28 16,-3-6-9-16,-4-3-37 15,-3 0-16-15,3-9-86 16</inkml:trace>
  <inkml:trace contextRef="#ctx0" brushRef="#br0" timeOffset="59552.866">27859 8827 408 0,'-11'-12'154'0,"8"12"-120"0,3-3 19 0,0 3 0 16,0 0-15-16,0 6 0 16,0 7-15-16,-7 9-4 15,-4 25-11-15,-3 18-1 0,0 4 3 16,0 13-6-16,0 6 0 16,0 3-4-16,-1 3-3 15,8-10-5-15,-3-12-2 16,6-9-15-16,4-13-4 15,4-18-27-15,10-7-9 16,0-13-50-16,14-21-19 16,0-19-13-1</inkml:trace>
  <inkml:trace contextRef="#ctx0" brushRef="#br0" timeOffset="59897.945">28099 8780 352 0,'-32'4'132'0,"25"-4"-103"0,0 6 27 16,0-3 5-16,3 6-13 15,4 4-1-15,4 3-12 16,6-1-4-16,12 7-17 16,6-3-2-16,14-6-1 0,18-4-2 15,18-3 2-15,-4 4-2 16,-7-1 0-16,-11 4-1 15,-10 5 2-15,-11 14 1 16,-13 15 3-16,-12 6-5 0,-10 10-3 16,-14 12-1-16,-14 19 1 15,-11-3-3-15,-7 3 0 16,0-15-1-16,4-11 1 16,7-2-15-16,6-12-5 15,8-14-37-15,11-11-18 16,6-14-66-16,11-2-29 15,4-4-11 1</inkml:trace>
  <inkml:trace contextRef="#ctx0" brushRef="#br0" timeOffset="62646.103">25633 11000 224 0,'10'-37'85'0,"-6"24"-66"0,7-6 21 0,-8 10 7 16,1 0-3-16,-1-1 1 16,1 1-2-16,3-1-3 15,-4 4-21 1,1 3 4-16,-1 3 4 0,4 12 5 0,-3 20 5 15,-1 21-9-15,-3-6-4 16,0-9-10-16,-7 46-4 16,-7 36-3-16,-3-8-2 15,-1-11-3-15,-3 9 1 16,3-7-2-16,1-15-1 16,2-16-4-16,8-12-2 15,4-17-41-15,10-11-17 16,7-20-35-16,7-5-16 15,-3-17-48 1</inkml:trace>
  <inkml:trace contextRef="#ctx0" brushRef="#br0" timeOffset="63128.961">26035 11731 356 0,'-7'-6'132'0,"3"6"-103"0,1 0 5 15,3 0-3-15,0 0-14 16,-4 0-2-16,4 0-11 0,0 0-2 16,0-3-2-16,4-4 4 0,3 1 2 15,0 0 0-15,-3 3 1 16,-1-1 5-16,1 1 2 15,-1-3 1-15,-3 3 4 16,-3 0-5-16,-4 6 0 16,-1 3-8-16,-2 4-4 15,-1 2 1-15,1 1 0 16,3 2-6-16,3-2 0 16,1-4 1-16,3 1 1 15,3-4 3-15,8-6 1 16,-1-3-6-16,4-3 0 15,1-4 14-15,-8 1 9 16,0 2 0-16,-4-2 0 0,1 6-7 16,-8-3-3-16,1 6-8 15,-8 0-1-15,4 6-23 16,-4 3-8-16,4-6-25 16,4 7-10-16,-1-4-9 15,4-3-5-15,11 4-80 16</inkml:trace>
  <inkml:trace contextRef="#ctx0" brushRef="#br0" timeOffset="63666.834">26793 11123 304 0,'15'-25'115'0,"-12"15"-89"0,-3 1 14 0,0 9 1 16,-3-3-6-16,-1-1 4 15,-3 4-8-15,0 4-2 16,-4-1-16-16,-3 6 1 0,-3 10 0 15,-5 6-1-15,-2 6 2 16,-4 10-6-16,-4 19-1 16,4 15 2-16,3 7 1 0,7-10-5 15,11 3-4-15,11-6-1 16,10 6 1-16,11-15-1 16,3-13-1-16,3-16 3 15,1-12 0-15,7-19 3 16,7-19 1-16,7-12 3 15,0-10 4-15,-4-19-4 16,-7-21 0-16,-13-4-4 16,-15-3 1-16,-18-3-2 15,-17-12 0-15,-18 9-3 16,-3 22-2-16,3 15-2 16,4 20 1-16,3 15-4 15,7 12 1-15,8 14-20 0,6 5-9 16,8 16-21-16,6 0-8 15,11 3-25-15,11 1-7 16,10 2-69 0</inkml:trace>
  <inkml:trace contextRef="#ctx0" brushRef="#br0" timeOffset="63981.918">27369 11054 356 0,'-11'-16'132'0,"7"13"-103"0,-3 0 27 0,7 3 5 0,-7 3-27 15,-3 6-6-15,-1 4-13 16,-3 6-2-16,0 3-8 16,0 6 1-16,0 6 4 0,3 1-4 15,4 2 2-15,4 1-5 16,6 0-2-16,8-1 2 15,10-5 0-15,11-7-1 16,10-6 1-16,4-10-2 16,0-6-1-16,-8-6-10 15,-2-3-6-15,-8-1-34 16,-7-2-13-16,-7 0-77 16,-3 2-33-16,-11 4 38 15</inkml:trace>
  <inkml:trace contextRef="#ctx0" brushRef="#br0" timeOffset="64266.522">27668 11079 432 0,'4'-10'162'0,"-1"10"-126"0,4 0 10 0,-3 3-6 16,0 4-10-16,-4 2 0 15,0 10-13-15,0 12-3 16,-8 7-8-16,-2 9 0 0,-1 25 1 16,1 0-6-16,-4 3-2 15,3-6 0-15,4-3 2 0,3-6-9 16,4 3-2-16,0-13-15 16,4-6-4-1,0-10-23-15,-1-12-9 0,4-3-29 16,0-19-13-16,7 0-47 15</inkml:trace>
  <inkml:trace contextRef="#ctx0" brushRef="#br0" timeOffset="64581.143">28000 11138 392 0,'0'3'145'0,"0"-3"-112"0,0 10 3 0,0-10-6 16,-4 9-5-16,1-2 2 15,-8 8-6-15,4-2-2 16,-3 12-11-16,-1 12-1 0,8 7 3 16,6 0-6-16,8-3-2 15,6-6-1-15,8-7 1 16,3-6 1-16,0-10 3 15,1-6-5-15,-1-2-1 16,-3-8-7-16,-4-2-3 16,-4-3-30-16,-2-1-13 15,-5 4-42-15,1-6-14 0,3 2-47 16</inkml:trace>
  <inkml:trace contextRef="#ctx0" brushRef="#br0" timeOffset="64866.92">28349 11069 364 0,'0'-6'134'0,"0"6"-104"0,4 3 12 16,-4-3-4-16,0 6-1 15,0 1 4-15,0 8-7 16,-7 14-1-16,-4 5-18 0,1 13-2 0,-5 16-2 15,1 9-6-15,4-3-1 16,3-3 0-16,0-7 0 16,3-5-11-16,4-4-3 15,0-3-22-15,0-9-6 16,4-7-27-16,3-9-12 16,3-7-42-16,8-8-17 15,0-4 10 1</inkml:trace>
  <inkml:trace contextRef="#ctx0" brushRef="#br0" timeOffset="65182.492">28688 11185 340 0,'3'-15'126'0,"-3"15"-98"0,15-13 12 16,-15 13-2-16,3-3-6 16,1 0 1-16,-1 6-3 15,1 0-1-15,-4 13-16 16,0-4 5-16,-7 13 3 0,0-3-5 16,-1 16 1-16,1-7-10 15,4 7-2-15,-1 0-5 16,8-4-3-16,-1-6 2 15,12-3 2-15,-1-6-7 0,10-9-1 16,-6-1-25-16,3-9-9 16,-3 0-34-16,-4-3-13 15</inkml:trace>
  <inkml:trace contextRef="#ctx0" brushRef="#br0" timeOffset="65453.45">29079 11148 376 0,'-17'-13'140'0,"17"13"-109"0,-4 0 29 0,4 0 7 16,-3 6-19-16,-1-2-3 0,1 11-15 16,-1-2-6-16,1 18-14 15,-1-3 0-15,-3 35 3 0,0-13-7 16,0 13-3-16,0 12-2 15,0-3-1-15,3-9-27 16,4-7-11-16,0-5-23 16,0-14-7-16,4-9-26 15,-1-9-10-15,1-3-52 16</inkml:trace>
  <inkml:trace contextRef="#ctx0" brushRef="#br0" timeOffset="67785.255">29341 11725 344 0,'3'0'129'0,"1"0"-100"0,6-3 4 16,-10 3-2-16,4 0-20 15,-1 0-4-15,4 0-4 16,0 0-3-16,-3 0 1 15,-1 3-6-15,-3-3 1 0,0 0-157 16</inkml:trace>
  <inkml:trace contextRef="#ctx0" brushRef="#br0" timeOffset="67962.534">30050 11819 452 0,'3'-7'170'0,"-3"7"-132"0,7-15-15 0,-7 15-15 15,0-7-83-15,0 4-31 16,-3 0-64-16,-1 0-24 16</inkml:trace>
  <inkml:trace contextRef="#ctx0" brushRef="#br0" timeOffset="68125.365">30469 11809 412 0,'15'-6'154'0,"-15"6"-120"0,14 13 10 16,-14-10-4-16,3 3-28 16,1-3-5-16,3 0-37 15,0 0-13-15,3-3 22 16,1 0-56-16,7-3-21 0</inkml:trace>
  <inkml:trace contextRef="#ctx0" brushRef="#br0" timeOffset="69686.842">28526 8379 228 0,'-7'-19'88'0,"-4"10"-69"0,-3-10 6 16,3 10 0-16,-3-4-7 15,-7-6 1-15,-4-9-1 16,-6 0-2-16,-5 0-8 16,-6-4 1-16,-11 1 4 0,-25 3-9 15,-27 12-2-15,-15 3-2 16,-43 10 2-16,-20 3 1 16,-29 10 1-16,-10 2-2 15,-14 10 1-15,-15 6 0 16,-3 16 1-16,-10 7 0 0,10 11 0 15,-11 32 2-15,29 13 3 16,13 9 2-16,33 28 3 16,45-3-9-16,50 16-3 15,60 19 9-15,52 15 5 16,50 13-2-16,53 18 0 16,43 10-8-16,31-3-2 15,35-6-2-15,11-44-2 16,24-41 9-16,19-51 6 15,9-40 6-15,19-65 4 16,28-39 0-16,6-21 2 16,-20-48-13-16,-8-18-5 15,-31-32-9-15,-18-15-2 16,-38-35-6-16,-44-2 0 0,-44-11-1 16,-51-8 1-16,-48 21-2 15,-57 38 1-15,-68 18 3 16,-62 23 1-16,-50 31 0 15,-50 28 4-15,-20 16-29 16,34 25-9-16,43 6-104 16,43 13-44-16,34 9 52 15</inkml:trace>
  <inkml:trace contextRef="#ctx0" brushRef="#br0" timeOffset="70873.216">27951 6134 252 0,'-18'-38'96'0,"11"26"-75"0,0-1 23 0,3 7 5 15,-3 6-6-15,0-3-1 16,0-3-4-16,0 6-1 16,0 6-20-16,4 3 7 0,-1 4 6 15,8 6-5-15,6 6 0 16,11 6-5-16,11 1-1 16,7 5-6-16,7-2-3 15,7-1-3-15,14 1 0 16,7-4-4-16,0 3-2 15,-7 1 0-15,-7 3 1 16,-11-4-1-16,-6-3-1 16,-12-2 5-16,-6-7 1 15,-4 6 0-15,-7-6-1 16,-3-3 1-16,-4-4 1 16,-7 1-1-16,-7 0-1 0,-7-1-3 15,-15-2 1 1,-16 6 0-16,-19-4 1 15,-6 1-2-15,-12-3-2 16,-9-1-2-16,-5-3 1 0,12 1 1 16,10-7 2-16,10 6-6 15,11 1 1-15,11-1-12 16,10 7-6-16,11-7-24 16,7 4-11-16,7-4-34 15,7-2-14-15,10-1-74 16</inkml:trace>
  <inkml:trace contextRef="#ctx0" brushRef="#br0" timeOffset="71518.233">28575 6006 260 0,'4'-13'99'0,"-8"7"-77"0,4-4 11 16,0 7 0-16,-4-3-5 16,1-7 1-16,-4-2-8 15,-4-4-2-15,-6 3-11 16,-12-6 6-16,-13-3 3 0,-14 0 4 16,-11 13 2-16,-22 5-4 15,-23 17-1-15,-5 5-2 16,-24 10 0-16,-18 16-4 15,1 12 0-15,-19 35-3 0,11 13 2 16,18 2-11-16,21 22-4 16,43-2 6-1,41-10 3-15,43-4 6 0,74 14 4 16,53-7-4-16,46-13 1 16,42-15-5-16,8-16-2 15,20-12 6-15,-17-29 3 16,7-18-1-16,-29-26 0 15,-10-31-1-15,-14-25 2 16,-28-16 4-16,-36-27 1 16,-31-26-6-16,-43-16-3 15,-49-15-5-15,-42-1-4 16,-50 7-3-16,-35 28-1 0,-35 35-12 16,-4 37-5-16,14 35-38 15,18 22-17-15,32 12-45 16,34 13-19-16,26 6-39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4T23:45:43.31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1101 12129 204 0,'3'-3'77'0,"-3"-3"-60"0,4 3 13 15,-4-4 3-15,3 7-4 16,1-3 3-16,-1-3-1 16,1 0 1-16,3-1-17 15,-4 4 4-15,-3 0 4 0,0 3 1 16,4 0 1-16,-4 3-1 15,0 4 0-15,0 2-5 16,3 0 1-16,-3 10-7 0,4 9-3 16,-4 4-1-16,4 12-1 15,-1 6-4 1,1 12-3-16,-1-2 0 0,4-4 1 16,0-5-1-16,0-7 2 15,-3-7 4-15,-4-2 4 16,3-4-4-16,-3-3 1 15,0-3-5-15,0-6 0 16,0 0-1-16,-3-7-2 16,3-2 1-16,0-7 1 15,0-3-3-15,0 0-2 16,0-9-34-16,0 5-15 16,-4-2-22-16,1 0-7 15</inkml:trace>
  <inkml:trace contextRef="#ctx0" brushRef="#br0" timeOffset="571.537">755 13045 292 0,'-14'0'110'0,"7"0"-86"0,0 0 9 0,7 0-3 15,0 0-3-15,0 0 3 16,0 6-1-16,3-3 0 16,1 3-16-16,3-2 3 0,10 2 4 15,1-3-2-15,7 0-1 16,0 0-1-16,13 0 3 0,22-3-7 15,11-3 1-15,10-3-4 16,4 0 0-16,3-1-5 16,4 1-1-16,-1-3 1 15,-6 6 2-15,-18-4-1 16,-4-2 0-16,-17 9-3 16,-7 0 1-16,-7-3 2 15,-11 3 2-15,-7 0-14 16,-7 0-6-16,-3-7-39 15,-4 7-17-15,-4-3-15 16,1 0-3-16</inkml:trace>
  <inkml:trace contextRef="#ctx0" brushRef="#br0" timeOffset="1037.174">907 13383 316 0,'-4'-3'121'0,"4"0"-95"0,4-3 18 0,-1 3 0 0,1 0-9 15,3-4 2-15,3 1-8 16,1-3-3-16,10-1-14 16,7 1-3-16,11-1 1 15,0 1-2-15,3 6 1 0,4-3-3 16,-4 6-1-16,-3 0-1 16,-3 9 0-16,-12 0 6 15,-6 10 4-15,-4 9 1 16,-7 13 4-16,-7 6-7 15,-7 6-2-15,-7 7-3 16,-4 9 0-16,-3 6-2 16,0-6 0-16,-4-6-6 15,8-13 1-15,2-6 0 16,1-9 0-16,11-10-7 0,3-7 0 16,0-5-28-16,0-7-12 15,3-6-30-15,4-6-12 16,8-10-96-1</inkml:trace>
  <inkml:trace contextRef="#ctx0" brushRef="#br0" timeOffset="1537.405">2159 12844 268 0,'-7'0'101'0,"7"0"-78"0,3 0 24 0,1 3 7 16,0-3-6-16,3 3 1 15,0 0-1-15,3 1 2 16,4-1-27-16,4 0 2 0,3 0 3 16,4 0-10-16,0 0-2 15,-4 0-9-15,3 4-3 16,1-1-2-16,3-3-2 16,-10 6-37-16,-4 7-17 15,-7-3-39-15,-3 5-17 16,-1-2-60-1</inkml:trace>
  <inkml:trace contextRef="#ctx0" brushRef="#br0" timeOffset="1732.284">2194 13208 328 0,'-21'12'123'0,"18"-5"-95"0,6 2 31 16,1-6 8-16,10 0-3 15,10 0 1-15,12-3-20 16,10-6-10-16,3 0-20 15,14 0-8-15,-10-1-2 0,-3 4-3 16,-11 0-2-16,-11 3-39 16,-7 0-19-16,-3 0-54 15,-1 3-22-15</inkml:trace>
  <inkml:trace contextRef="#ctx0" brushRef="#br0" timeOffset="5869.777">3574 12747 200 0,'0'-10'77'0,"3"4"-60"0,1-6 13 15,-4 5 3-15,0 1 1 16,3-3 1-16,-3-1-3 16,0 1 0-16,-3-1-18 15,-4 1 7-15,-4 0 3 0,-3 9 3 16,0-4 1-16,-14 8-4 0,-1 5-1 15,1 13-3-15,0 6-3 16,0 10-5-16,-8 15 0 16,1 13-5-16,3 3-2 15,-6 0 0-15,2 16 1 16,5 15-3-16,13-12-2 16,7-4 0-16,15-15 1 15,10-3-1-15,11-9-1 16,10-10 3-16,18-10 0 15,7-12-1-15,14-15-2 16,-3-10 3-16,-4-10 0 16,-4-15 5-16,-3-25 5 15,4-25-3-15,-15-7 2 16,-10-2-5-16,-15-29 1 16,-17-9-3-16,-14 6 0 0,-14-7-3 15,-11 7 1-15,-3 19-2 16,-21 31 2-16,6 29-4 15,-6 30-2-15,14 17-1 16,13 5 0-16,8 7-11 16,11 3-5-16,3-6-22 15,28 9-9-15,3 13-26 16,12 6-11-16,3 3-81 16</inkml:trace>
  <inkml:trace contextRef="#ctx0" brushRef="#br0" timeOffset="6444.52">4191 13402 320 0,'-11'-3'121'0,"4"3"-95"0,4 3 25 0,3-3 4 16,-4 0-25-16,4 0-6 0,0 0-15 15,0 0-6-15,0 0-2 16,0 0 1-16,0 0 1 0,4 0 1 15,-4-6 2 1,3-4-3-16,1 1 0 0,-4 0 8 16,0-1 2-16,0 4 5 15,-4 3 3-15,1 3-5 16,-1 9 1-16,-3 7-10 16,0 3-4-16,4-4-5 15,3-2 1-15,0 3-1 16,3-7-2-16,1-3 5 15,3-6 1-15,0-6 0 16,-4-3-2-16,4-7 5 0,-3 3 1 16,-1-2 9-16,-3 2 4 15,0 4-3-15,0 3 1 16,-3 2-12-16,3 4-3 16,-4 7-4-16,1-1 0 15,3 0-20-15,0 0-8 16,0 1-20-16,0-1-9 15,0-3-30-15,3 7-13 16,1-10-61 0</inkml:trace>
  <inkml:trace contextRef="#ctx0" brushRef="#br0" timeOffset="6786.733">4473 12502 316 0,'4'-44'121'0,"3"32"-95"0,0-1 20 15,-4 10 4-15,1 3 1 16,-1 6 4-16,1 13-13 15,-4 13-5-15,-4 5-21 16,-3 17-1-16,-3 18-1 0,-1 22-3 16,1 0-1-16,3-6-4 15,0 2-1-15,7 5-3 16,3-1-2-16,4-16-8 0,4-12-3 16,-1-13-21-16,1-15-9 15,-4-4-29-15,0-12-13 16,-3-12-97-1</inkml:trace>
  <inkml:trace contextRef="#ctx0" brushRef="#br0" timeOffset="7117.24">4787 12568 356 0,'4'-3'132'0,"-4"6"-103"0,0 0 23 0,0 4 2 16,0 2-14-16,0 7-3 0,-7 2-8 15,0 11-4-15,0 2-13 16,0 7-3-16,3-1 1 0,4 7-6 16,0 0-2-16,4-6-1 15,6-1-1-15,1-2 0 16,3-10 0-16,14-6 0 15,4-7 0-15,3-6-3 16,-7-6 2-16,0 0-28 16,1-6-10-16,-1-6-34 15,-3-7-14-15,-11-3-88 16,3-6-41-16,-6 9 112 16</inkml:trace>
  <inkml:trace contextRef="#ctx0" brushRef="#br0" timeOffset="7375.909">5165 12590 324 0,'0'-19'123'0,"0"7"-95"0,0-7 22 0,0 13 6 16,0-4-12-16,0 1-4 15,0 9-5-15,0 6-2 0,0 7-18 16,-7 15 0-16,0 9 1 0,0 23 1 15,-8 28-1-15,5 3-8 16,3 0-3-16,3 6-1 16,4 3 0-16,4-6-16 15,-1-18-6-15,4-7-46 16,0-16-19-16,8-9-120 16</inkml:trace>
  <inkml:trace contextRef="#ctx0" brushRef="#br0" timeOffset="10631.82">1263 14907 188 0,'11'-34'71'0,"-8"18"-55"0,4-12 20 0,-3 18 6 16,-1 1-1-16,1-4 0 15,-1 4-5-15,1 3 0 16,-4 3-20-16,0 9 11 0,0 10 3 16,-4 9-4-16,1 6-3 15,-4 3-5-15,-4 1 1 16,-3-1-6-16,-7-2-3 15,3-4-3-15,4-3-2 16,-4-3-1-16,8-9 0 16,6 2-5-16,-3-2-1 15,7-7 3-15,4-3 1 16,-1-3-3-16,4 0 1 16,11-3 0-16,0-3 0 0,-1 3-3 15,8-4 2 1,0 4 1-16,-4-3 2 0,4 6-3 15,3 0 0-15,3 0 1 16,1 9 0-16,0 7 0 16,3 3 0-16,4 9 0 15,-11 7 0-15,1 2 2 16,-15-5 1-16,0-7 14 16,-7 3 6-16,3-6 0 15,-20-3-2-15,6 0-7 16,-17-1-4-16,3-5-5 15,-6-1-2-15,-1 1-1 16,-14-4-2-16,11-2-2 16,-14-1-1-16,6 0-25 0,-9-3-11 15,9 7-29-15,15-4-10 16,0-3-11-16,14-6-5 16,-4-3-47-1</inkml:trace>
  <inkml:trace contextRef="#ctx0" brushRef="#br0" timeOffset="11067.412">1326 14703 228 0,'-10'10'85'0,"6"-10"-66"0,-3 9 27 16,4-3 9-16,-4-2-9 16,0 5-2-16,0-6-3 15,0 0-1-15,7-3-22 16,0 3 1-16,3 1 1 0,8 2 0 15,3 0 0-15,3 0-8 16,8-3-3-16,7-3-3 0,14-3 1 16,7 0 0-16,14 0 1 15,-7 0-4-15,7 0-3 16,-14 0 0-16,3 0 1 16,-10 3-1-16,-4 3 2 15,-3 3-4-15,-14 3-2 16,-11 1-27-16,0-1-12 15,-3 1-34-15,-4-1-13 16,0-6-78 0</inkml:trace>
  <inkml:trace contextRef="#ctx0" brushRef="#br0" timeOffset="11667.843">878 15754 268 0,'-14'-3'101'0,"7"3"-78"0,0 0 15 0,7 0 2 16,0 0-11-16,-3 0 0 16,3 0-5-16,0 0-1 15,3 0-12-15,4 0 4 0,4 0 5 16,-1 0-2-16,5 0 12 15,-1 0-5 1,3 0-5-16,-3 0 0 16,11-7-5-16,3 4-1 15,18-6 0-15,4-4 2 16,17-2-5-16,7-4 1 16,24-3-7-16,19-3-1 15,-1 3-2-15,15 6 1 0,3 4 0 16,-11 5 1-16,-17 4-5 15,-7 3 1 1,-21 0 0-16,-8 3 2 0,-17 0-1 16,-7 1-1-16,-14-4 3 15,-8 0 2-15,-2-4-7 16,-12-2-3-16,-3 0-13 16,-7 0-6-16,-7-1-36 15,-3 4-14-15,-5 3-21 16,-2 3-8-16,3 7-52 15</inkml:trace>
  <inkml:trace contextRef="#ctx0" brushRef="#br0" timeOffset="12147.289">1362 16014 260 0,'0'-9'99'0,"3"-1"-77"0,1-9 22 15,-4 10 5-15,3-4-4 16,1-2 0-16,3 2-5 16,-4 7-2-16,1 9-21 15,-4 10 3-15,0 12 1 0,-4 9-5 16,1 19-1-16,-8 10-9 15,8-6-4-15,-1-7 1 16,1 6 2-16,-1-2-4 16,1 5-3-16,3-12-2 15,0 6 3-15,0-9-11 16,0 0-4-16,0-6-28 16,3-10-9-16,1-9-18 0,-1-10-9 15,1 1-69 1</inkml:trace>
  <inkml:trace contextRef="#ctx0" brushRef="#br0" timeOffset="12475.385">1700 15995 356 0,'-3'0'132'0,"3"0"-103"0,-7 10 7 0,3-10-4 0,-3 9-9 16,0 7-2-16,-3-1-5 16,-5 4-2-16,1 3-8 15,0 3 3-15,7 13 1 0,4-1-5 16,3-11-1-16,0-8 2 16,14-2 1-16,3 3-3 15,12-13-1-15,-8-3-1 16,11-3 1-16,13-3 0 15,-9-3 1-15,-5-4-18 16,-6 7-7-16,-7-3-39 16,-1-3-16-16,-6-1-95 15,3 4-44-15,-3 3 112 16</inkml:trace>
  <inkml:trace contextRef="#ctx0" brushRef="#br0" timeOffset="12599.298">1951 16023 296 0,'-7'-9'112'0,"7"9"-87"0,-4-9 40 0,4 9 10 16</inkml:trace>
  <inkml:trace contextRef="#ctx0" brushRef="#br0" timeOffset="12776.894">1933 16014 673 0,'-3'22'62'0,"3"9"-33"16,-4 13-17-16,1 6-5 0,-1-9-4 15,4 12 0-15,0-6-1 16,4 7 1-16,-4-10-4 16,7 3 0-16,-7-10-6 15,7 1 0-15,0-7-24 16,0-6-9-16,0-3-19 16,0-6-6-16,-3-3-69 15,3-10-74 1,0 6 68-16</inkml:trace>
  <inkml:trace contextRef="#ctx0" brushRef="#br0" timeOffset="13587.725">2872 15472 236 0,'-11'-7'90'0,"8"7"-70"0,-5 0 26 0,8 0 5 0,0 0-4 16,0 0-1-16,0 0-8 15,-3 0-1-15,3 10-21 16,0-10 6-16,3 9 5 0,8-9-4 16,7 6 1-16,10-2-9 15,4-4-2-15,6 0-7 16,5-4-2-16,-11 4 0 15,-1 0 0-15,-6 4-27 16,-7 2-11-16,-1-3-56 16,-10 6-22-16,-7-2-59 15</inkml:trace>
  <inkml:trace contextRef="#ctx0" brushRef="#br0" timeOffset="13803.183">2903 15791 300 0,'-24'29'112'0,"24"-29"-87"0,10 12 37 0,-6-6 13 16,10-2-16-16,7-1-2 15,18-6-21-15,10-1-8 16,-3 1-16-16,4 0-5 0,-5 3-3 16,-9 0-2-16,-5 3-2 15,-2 0-21-15,-5 4-9 16,-6-4-47-16,-7 0-20 15</inkml:trace>
  <inkml:trace contextRef="#ctx0" brushRef="#br0" timeOffset="18406.19">4068 15415 224 0,'10'-31'85'0,"-6"12"-66"0,3-9 14 0,-7 15 2 0,3-2-5 15,1-4 2-15,-1 3-5 16,1 0 1-16,-4 1-16 16,0 5 9-16,-7 7 2 0,0-3-5 15,-7 15-3-15,-4 1 0 16,-3 18 1-16,-11 6-5 16,4 7 1-16,0 6-5 15,-1 13 1-15,5 6-5 16,-8 15 0-16,11 4 1 15,0-1 0-15,6-5 0 16,8-7 0-16,11-6-5 16,10-7 1-16,14-8 0 15,22-17 0-15,3-6 0 0,7-18 2 16,0-13 1-16,0-13 1 16,-1-12 4-16,1-7 3 15,-3-31-2-15,-8-15 2 16,-6-1-4-16,-19 1-2 15,-17-13 0-15,-14-10-1 16,-10 10-2-16,-19 13 1 16,-2 18-4-16,-1 16 0 15,-11 15-1-15,8 14 0 16,7 15-5-16,0 6-3 16,13 15-27-16,12 1-14 15,10 0-15-15,7 0-7 16,10 0-88-16</inkml:trace>
  <inkml:trace contextRef="#ctx0" brushRef="#br0" timeOffset="18888.689">4720 16005 276 0,'-14'0'104'0,"7"6"-81"0,0-3 9 0,3-3-2 16,1 9-7-16,-1-2 0 15,4-1-3-15,0 0-1 16,0-3-10-16,0 0 3 0,4 1 2 16,-1-4 1-16,4-4 1 15,1-2 0-15,-5 0 0 16,1-7 3-16,-1 1 2 16,1-4 0-16,-4 4-1 15,-4 2 3-15,1 7 2 16,-4 6-9-16,-4 0-4 0,0 13-7 15,1-3-2-15,6-4-3 16,-3 7-3-16,4-4 2 16,3 1 0-1,0-4-6-15,3-3-3 0,-3 1-30 16,4-1-13-16,-1-3-44 16,1 0-16-16,3 4-50 15</inkml:trace>
  <inkml:trace contextRef="#ctx0" brushRef="#br0" timeOffset="19637.325">4978 15412 368 0,'-18'-6'137'0,"11"6"-106"0,3-3 10 0,4 3 0 0,0-4-12 15,0 1 0-15,4-3-5 16,3-6-3-16,7 2-11 16,11-9 0-16,3 7 3 0,-3-1-3 15,7 7 2-15,-4 3-1 16,4 6 1-16,-11 3 2 16,-4 7 2-16,-3 6 4 15,-3 3 2-15,-7 3-5 16,-4 3-2-16,-4-3-9 15,-3 0-2-15,-4-3-2 16,1 6-2-16,-1-3 1 16,4 0-1-16,-3 0-3 15,3-3 2-15,-1 7-1 16,8-4-2-16,11-3 3 16,0-4 0-16,-1-5-2 0,8 3 2 15,7-4-1-15,3 1 0 16,11 2 2-16,-4 4 0 15,7 3 0-15,8 3 2 16,-12-3-1-16,1 3 2 16,-7-3-2-16,-4 3-1 15,-7 0 1-15,-7 0 1 16,-3-3 1-16,-7 10 3 16,-4-4-1-16,-8 0 0 15,-6 0-1-15,-7 1 0 16,-3 2 0-16,-19-6 2 15,1-3-3-15,7-3-2 16,-8-3 0-16,4-7-1 16,8-3-11-16,-1-6-5 15,7 0-21-15,8-3-6 0,6 0-24 16,7-3-10-16,4-4-17 16,8 1-6-16,6-1-64 15</inkml:trace>
  <inkml:trace contextRef="#ctx0" brushRef="#br0" timeOffset="20266.613">5747 15547 332 0,'3'-13'126'0,"-3"7"-98"0,4 0 28 0,-4 6 4 16,0 0-12-16,0 0-4 15,-7 6-11-15,0 3-4 0,-4 4-16 16,1 3-1-16,-5-1-1 0,-2 4-4 16,3 0-2-16,3 0-2 15,-3 6-3-15,0-3 1 16,7-3-1-16,7-1-5 16,3-5-1-16,4 3 0 15,8-7 4-15,-1-6 1 16,0 7 1-16,7-7-3 15,7 3 2-15,14 0 1 16,-3 7 0-16,7 6 0 16,4 6 0-16,-12 0 0 15,1 0 2-15,0 0-1 16,-14 0 2-16,-4 0-2 16,-4 0 2-16,-2 0 9 15,-8-3 4-15,-7 3 4 0,-7-3 0 16,-8 0-7-16,-6 3 0 15,-7-3-8-15,-14 3-1 16,-1-6-2-16,1-6-2 16,-4-7-6-16,7-6-4 15,4-3-25-15,7-7-10 16,7 1-17-16,3-4-6 16,7-2-21-16,4 2-6 15,11 4-64 1</inkml:trace>
  <inkml:trace contextRef="#ctx0" brushRef="#br0" timeOffset="21319.966">5779 15475 276 0,'-8'0'104'0,"1"0"-81"0,0 6 7 0,7-6-1 0,-3 3 2 15,3-3 3-15,-4 0 1 16,4 10 1-16,0-10-19 15,0 6 12-15,4-3 7 0,-1 6-2 16,4-2 1-16,8-1-12 16,-5 0-3-16,8 0-8 15,6-2-2-15,5-1-4 16,2-3 1-16,5 0-2 16,-5-3 2-16,1-1-2 15,0-2 0-15,-7-3-10 16,-1-1-4-16,1-2-35 15,-7 2-16-15,-4 4-27 0,0 3-8 16,7-3-81 0</inkml:trace>
  <inkml:trace contextRef="#ctx0" brushRef="#br0" timeOffset="22039.668">6466 15522 260 0,'-28'0'96'0,"14"3"-75"0,0 0 21 0,3 0 3 16,-3 0-8-16,4 4 1 15,3-4 0-15,0 0 1 16,7-3-21-16,0 0 7 0,3 3 3 15,4 0 0-15,7 0 1 16,11 0-10-16,0 4-4 16,10-1-4-16,4 0-2 15,0 0-3-15,3 1-1 16,0-1 3-16,1-3 3 16,-8 7 0-16,-3-1 1 0,-8 0 2 15,-6 13 2-15,-15 13-7 16,-3 12-1-16,-7 6-4 15,-10 0-3-15,-1-2 2 16,0 5 0-16,1-6-4 16,-1 7-1-16,4-4 1 15,0-9 0-15,7 3-2 16,-7-13 0-16,7-2-25 16,3-10-9-16,4 0-25 15,4-10-9-15,3-9-26 16,7-12-9-16,4-4-58 15</inkml:trace>
  <inkml:trace contextRef="#ctx0" brushRef="#br0" timeOffset="23136.474">9631 13612 288 0,'7'-22'110'0,"-4"13"-86"0,1-1 16 0,-4 10 2 15,0 0-3-15,3 4 4 16,-3 8-2-16,0 13 2 0,0 16-24 16,-7 34-2-16,0 13-2 0,-3 25 0 15,-1 22 1-15,1 0-8 16,-1-7-3-16,4 13-3 15,0-12-2 1,3-7 1-16,4-25-1 0,0-12-3 16,4-16 0-16,-1-16-25 15,5-15-9-15,-1-19-25 16,3-10-11-16,1-12-36 16,3-22-16-16,0-19 3 15</inkml:trace>
  <inkml:trace contextRef="#ctx0" brushRef="#br0" timeOffset="23616.201">10037 13788 280 0,'10'-32'107'0,"-3"29"-83"0,4 0 28 0,-8 3 7 16,4 3-14-16,0 4-3 15,-7 5-7-15,-7 10 0 16,-3 9-19-16,-8 16 0 0,-10 0-2 15,-4 7-5-15,0-4-3 16,4-6-3-16,3 6 0 16,8-3-4-16,6-9 0 15,11 2-4-15,7-11 1 16,7-11 0-16,8-8 2 16,2-1-1-16,8-9 1 15,7-3 2-15,7-3 2 0,0 6-3 16,3 9 0-16,4 10 1 15,-4 9 0-15,-3 4-3 16,0 2 2-16,-4 4 3 16,-6-1 1-16,-5 1 1 15,-6-3 0-15,-7 2 13 16,-11 4 6-16,-7-3-3 16,-4-1 1-16,-10-9-10 15,-7-3-4-15,-14-3-4 16,-11-3 0-16,-11-6-4 15,-3-4 0-15,0-3-6 16,7-12-3-16,8-3-25 16,6-1-12-16,4-2-20 15,10-1-6-15,7-2-16 0,11-4-7 16,11 3-42 0</inkml:trace>
  <inkml:trace contextRef="#ctx0" brushRef="#br0" timeOffset="23916.644">10037 13760 324 0,'-4'-4'123'0,"4"8"-95"0,4-4 22 15,3 0 4-15,0 3-12 16,3 0 1-16,15 0-14 16,10 0-3-16,15-3-15 15,6 0-4-15,0 0-1 0,4-3-3 16,7-3-2-16,4 3-3 16,0-1-1-16,-4 1-40 15,-4 0-19-15,-3 0-30 16,-3 0-11-16,3 3-45 15</inkml:trace>
  <inkml:trace contextRef="#ctx0" brushRef="#br0" timeOffset="24412.503">11381 13825 240 0,'14'-43'90'0,"-14"27"-70"0,7-6 17 15,-4 16 2-15,1-1-4 16,-1 1 2-16,1 3 2 16,-4 3 0-16,0 13-21 15,-7 12 9-15,0 18 6 0,-7 14-6 16,-11 12-3-16,-10 3-10 15,-15 25-4-15,-3 7-1 16,0-7-1-16,1 0-4 16,2-3-3-16,4-6 0 15,8 0 1-15,6-16-6 16,11-19 1-16,3-15-19 0,11-10-8 16,7-12-20-16,3-19-6 15,4-13-19-15,4-12-5 16,3-4-61-1</inkml:trace>
  <inkml:trace contextRef="#ctx0" brushRef="#br0" timeOffset="24833.494">11137 13731 268 0,'-17'-9'101'0,"6"9"-78"0,0-3 11 16,4 3 1-16,0 0-1 16,-3 3 4-16,-4 3-8 15,-1 4-3-15,-2 5-15 16,-1 10 1-16,-3 10 1 0,-4 9-3 16,4 0 1-16,4 3-5 15,6-7 1-15,7-2 1 16,8-7 2-16,7-2-3 15,6-4-3-15,11-10-2 16,8-5 0-16,2-10 9 16,5-6 4-16,-1-7-1 15,-7-6-1-15,-10-12-8 0,-11-4-2 16,-14-5 2-16,-14-4 1 16,-14 3-6-16,-7 10 0 15,-1 6-6-15,8 9-1 16,3 6-17-16,8 10-8 15,3 10-23-15,7 2-9 16,7 7-15-16,7 6-6 16,14 3-60-1</inkml:trace>
  <inkml:trace contextRef="#ctx0" brushRef="#br0" timeOffset="25266.633">11402 14402 332 0,'-14'-31'126'0,"3"18"-98"0,-3-8 12 15,3 11-2-15,-3 7-10 16,-7-3-2-16,-11 15-6 15,1 10 0-15,-5 15-11 16,5 7-1-16,2 0 2 0,8 6-4 16,11-3 2-16,13 0-1 0,15 6 1 15,14-3-2 1,10-13-1-16,4-8-1 16,3-14 2-16,1-12 8 15,-1-6 3-15,0-10 3 0,-6-6 0 16,-8 3-7-16,-10-12-3 15,-15 0-5-15,-13-7-2 16,-11-9-1-16,-8 0-2 16,-2 0-6-16,-5 12-4 15,5 7-14-15,-1 6-5 16,7 7-42-16,8-1-17 16,3 13-60-16,10-3-23 15,4 6 46 1</inkml:trace>
  <inkml:trace contextRef="#ctx0" brushRef="#br0" timeOffset="25837.441">12192 14036 212 0,'-35'3'79'0,"21"0"-61"0,-8 3 19 16,15 3 4-16,0-2-4 15,0-4 1-15,4 3 1 16,6-3 2-16,8-3-22 16,10 7 16-16,7-4 8 0,8-3-10 15,2 6-1-15,1-3-13 16,3 0-4-16,1 0-11 15,3 4-2-15,-4-1-20 16,-7-3-8-16,-6 0-74 16,-8 3-35-16,-7 1-29 15</inkml:trace>
  <inkml:trace contextRef="#ctx0" brushRef="#br0" timeOffset="26039.316">12241 14487 356 0,'-24'16'134'0,"34"-13"-104"0,19-3 25 0,-12-3 5 15,15-4-31-15,17-5-8 16,22-10-13-16,3 0-4 16,-4 3-2-16,-13 3-32 0,-8 4-15 15,-10 6-26-15,-7 3-8 16,0 3-73-1</inkml:trace>
  <inkml:trace contextRef="#ctx0" brushRef="#br0" timeOffset="26800.639">13825 14139 220 0,'14'-28'85'0,"-10"15"-66"0,0-9 8 0,-4 13 0 0,-4-1 6 16,-3-2 6-16,-7-1 2 15,-4 4-1-15,-6 6-21 16,-12 3 8-16,-10 3 4 0,-10 6-5 16,-4 4-1-16,0 6-10 15,-4 3-4-15,-3 12-4 16,-3 16-2-16,3 19-3 15,10 0 1-15,15 7 2 16,21-7 4-16,24 3-2 16,26 6 1-16,17 0 1 15,21-12 5-15,21-12-6 16,7-17-2-16,-3-18 3 16,7-19 2-16,-25-3 5 15,46-44 2-15,-18-13-7 0,-17-15-2 16,-18-19-3-16,-18-6 1 15,-21-7-2-15,-21-15 0 16,-31-1-3-16,-29 20-2 16,-11 21 1-16,-3 23 1 15,-7 18-3-15,3 16-2 16,8 12-5-16,17 17-2 16,18 14-20-16,14 14-5 15,17 5-26-15,15 7-11 16,10 0-31-16,14 3-10 15,8 10-36 1</inkml:trace>
  <inkml:trace contextRef="#ctx0" brushRef="#br0" timeOffset="27326.584">14464 14578 332 0,'0'-9'123'0,"-4"9"-95"0,1 0 3 0,3 0-4 16,0 0-7-16,-4 0 0 16,-3 6-2-16,4-3 1 15,-4-3-10-15,0 6 1 0,0-3 1 16,0 7-6-16,3-4-1 15,0-3-4-15,4 7-1 16,4-7 5-16,0-3 5 16,3-3 4-16,3-7 2 15,-3 1 3-15,0-1 3 16,-7 7 0-16,-3-3-1 16,-4 6-8-16,-7 6-5 15,-1 7-4-15,1 2-3 16,0 4 1-16,0 0-1 15,7 0-3-15,0 3 2 16,7-10-1-16,7-5 0 16,7-7 4-16,4-7 1 0,7-2 3 15,-4-4 1-15,-4-5 3 16,-6 5 4-16,-8 4-4 16,-10 2 2-16,-7 4-7 15,-3 6-1-15,3 1-26 16,3 2-11-16,4 0-29 15,7-6-12-15,3 3-9 16,4-3-3-16,8 3-74 16</inkml:trace>
  <inkml:trace contextRef="#ctx0" brushRef="#br0" timeOffset="27654.187">14937 13832 464 0,'10'-44'173'0,"-6"38"-135"0,10-7 8 0,-11 13-6 16,1 3-15-16,-1-3 0 15,1 25-10-15,-1 29-2 16,-10 8-7-16,-7 13-2 0,-7 20 0 0,0 5-2 16,3-3-2-16,4-6 1 15,4-9-1 1,3-4-14-16,7-12-5 0,0-13-39 16,7-12-17-16,0-22-49 15,10-10-20-15,1-9-9 16</inkml:trace>
  <inkml:trace contextRef="#ctx0" brushRef="#br0" timeOffset="28150.86">15427 14032 420 0,'-21'-6'159'0,"21"3"-124"0,0-6 28 0,-4 5 6 16,1 1-39-16,-4 0-10 15,-4 0-14-15,-7 3-3 16,-3 6-1-16,0 4-2 0,0 2 1 16,0 4-4-16,7-4 0 15,3 7-3-15,8 3 1 16,3-3 1-16,7 0 2 16,3-3-1-16,-3-7 1 15,0 0 2-15,7 1 2 16,8 2-1-16,-1-2-1 15,3 5-2-15,-2-2 1 16,-5-4 1-16,12 13 0 16,-5-3-3-16,8 9 2 15,-7 1 3-15,3 8 1 16,-3-6 1-16,-4 7 0 0,-4-10 6 16,-3 10 6-16,-3-7 3 15,-4-2 1-15,0-1-5 16,-7-3 1-1,0-3-5-15,-14-3 1 0,3-1-9 16,-17-5-2-16,4-4-1 16,-19-9 0-16,8 7-3 15,-11-14 0-15,11 7-20 16,-4-9-8-16,4 6-26 16,3-3-11-16,7-4-37 15,11 4-16-15,0 0-48 16</inkml:trace>
  <inkml:trace contextRef="#ctx0" brushRef="#br0" timeOffset="28408.694">15332 13960 428 0,'-11'-12'159'0,"15"5"-124"0,17-5 24 0,-4 2 3 16,12 4-26-16,-8 0-5 0,28 0-19 16,-10-1-5-16,14 7-5 15,-11 0-2-15,15 7 1 16,-11-4-8-16,-4 6-3 0,-7 7-34 16,-7-4-14-16,-3 4-45 15,0-6-20-15,-8-1-42 16</inkml:trace>
  <inkml:trace contextRef="#ctx0" brushRef="#br0" timeOffset="31318.787">21548 2672 144 0,'194'7'55'0,"-194"-7"-43"0,77 37-6 0,-66-33-5 16,21 5-5-16,-4-9 3 15,-7 0 2-15,-3 0 2 16,-29 0-1-16,4 0 16 0,-46-3 8 16,11-3-5-16,-53 2 1 15,17-2-4-15,-88-3-2 16,36-1-4-16,-121-2-2 16,-70-4-2-16,-14 7 2 15,-4-1 4-15,36 4 3 16,7 3-9-16,49 6-4 15,31 3-1-15,22-3 0 0,39 7-4 16,39-1 1-16,38 4 0 16,57-4 0-1,46-6 0-15,73-3 0 0,68-12 0 16,71-1 2-16,55 1 10 16,-13 2 4-16,-78 1-5 15,191 3-4-15,-124 2-2 16,106-2-1-16,-117 3-5 15,40 0 1-15,-82 3 0 16,-70-3 2-16,-124 3 1 16,-4 0-1-1,-144 3-2-15,29 0 1 16,-174 6 1-16,78 1 1 0,-219 9 1 16,-98 15 2-16,45-2 1 15,50 8-1-15,88-5-1 16,81-10-3-16,77-9-2 15,103-16 3 1,88-16-2-16,89-12-1 16,87-7 1-16,93 4-1 15,59 3 0-15,-17 9 2 16,-100 3-1-16,216 7 2 16,-148-1 0-16,124 10 1 15,-132-6-2-15,-69 6-2 16,-58 0 1-16,-55 6-1 15,-26-6-3-15,-136 0 0 16,9 0 2-16,-197 0 2 16,64 0 0-16,-318 13-1 0,-127 18 7 15,57 1 3-15,80 5-3 16,135-12-2-16,113-6-2 16,183-28-3-1,95-13 1-15,99-10 1 16,39 4 3-16,-42 9-4 15,200-15-1-15,-101 12-2 16,158 0 0-16,-123 9 4 16,98 4 1-16,-112-7-4 15,-93 13-1-15,-38-3 1 16,-123 6 2-16,-1-6 0 16,-165 12-1-16,39-6 1 15,-237 25 1-15,-74 6-1 0,74 4-1 16,81-1-19-16,78-15-8 15,71 0-32-15,59-10-13 16,71-9-59 0</inkml:trace>
  <inkml:trace contextRef="#ctx0" brushRef="#br0" timeOffset="32413.452">28205 2644 136 0,'405'0'52'0,"-405"0"-41"0,413 22 0 15,-342-16-4-15,183 13-3 16,-71-9 0-16,159 18 2 0,-102-6 1 16,131 6-3-16,-114-6 10 0,32-3 6 15,-81-3-4-15,-49-7 1 16,-35 0 1-16,-47 1 3 15,-17-10-9-15,-99 0-4 16,-112-10-1-16,-15-12 2 16,39 10 7-16,-201-26 4 15,95 13-1-15,-268-12 0 16,173 18-4-16,-254 6 1 16,204 4-9-16,-101 9-2 15,10 19-3-15,133-7 1 16,111-2-4-16,101-1 0 15,29 0 1-15,88-9 2 16,0 0-1-16,134-9 2 16,-28 0-2-16,236-10 2 0,-95 9-2 15,299-9 2-15,-189 10-2 16,225 3 2-16,-209 3-2 16,72 6-1-16,-138 0 1 15,-46 0-1-15,-67-3-5 16,-78 6-1-16,-24 4 0 15,-110-10 4-15,4 0 1 16,-170-10 1-16,47 4 0 16,-223-10 0-16,109 4 0 15,-228-7 0-15,161 7 2 16,-88 12 3-16,131 0-13 16,60 9-7-16,56-3-116 15,85 19-58 1,14-9 88-16</inkml:trace>
  <inkml:trace contextRef="#ctx0" brushRef="#br0" timeOffset="39378.775">67 11471 204 0,'0'0'77'0,"0"3"-60"0,-3-3 6 16,-1 6 1-16,4-3-4 16,0-3 0-16,0 0 1 15,0 6-1-15,0-6-11 16,7 0 8-16,4-6 3 0,-1 3-2 0,1-3 0 16,3-4-6-16,4 10 0 15,-1-3-3-15,1 0 0 16,-1 3-5-16,1 0-3 15,7 3 4-15,3 0 4 16,0-3-1-16,0 0 1 16,4-3-1-16,7-3 2 15,3 0-1-15,-10-1 0 16,0 1-1-16,17 0 2 16,8 0-1-16,6 3 0 15,-13 3-3-15,2-4-1 16,-2 1-6-16,3 0-1 15,14-3 3-15,-18 3 3 16,-3 0-3-16,7-1-1 16,-7 4 4-16,14-3 5 0,24-3-3 15,-27 3-1-15,-8-3-2 16,15 6-3-16,-11 0-2 16,14 9 1-16,-21-3 3 15,28-3 3-15,28-3-2 16,-24 0 0-16,-8 0 1 15,18 0 0-15,-21 0 2 16,43-6 1-16,-22 3-3 16,18 3-1-16,-22 0-3 15,29-3-1-15,-21-3 1 16,21 12 0-16,-28-6 2 0,31 0 3 16,-24 0-2-16,31 0-2 15,-28 0-5-15,32-6 0 16,-24 2 4-16,24-2 4 15,-28 6-3-15,24-9-3 16,-28 9 3-16,32-3 1 16,-28-4-3-16,10 7-1 15,-17-3 1-15,28-3 0 16,-32 6 1-16,22 0 0 16,-22 0 2-16,25-3 1 15,-25 3-4-15,25 0 1 16,-25 0 0-16,21-6 0 0,-17 2 0 15,32-2 2-15,-29 3-3 16,25-3-2-16,-29-1 4 16,40 1 1-16,-32 3-3 15,21 0 1-15,-21 0-2 16,28-3-2-16,-29 2 7 16,22 1 3-16,-25 0-6 15,36-3 1-15,-29 3-1 16,25-4 0-16,-28 1 0 15,46 3 0-15,-36-3 0 16,29-4 2-16,-32 10-3 16,38-3 0-16,-31-3 1 15,21 6 0-15,-28 0 0 16,39-3 0-16,-33 3-3 0,19 0 0 16,-32 0 4-16,42 0 1 15,-35 0-3-15,17 0 1 16,-24 0-2-16,35 0-2 15,-28 0 3-15,21 0 2 16,-28 0-2-16,38-6 0 16,-31 6 1-16,18 0 2 15,-26-4-3-15,33-2 0 16,-29 6 1-16,18 0 2 16,-25 0-3-16,36-3 0 15,-29 3 3-15,22 0 3 16,-29 0-7-16,39-3 0 15,-32 0 4-15,32 0 4 16,-31-1-3-16,27 1-2 16,-28 0 0-16,25 0-1 0,-28 0-3 15,25 0 2-15,-29 0 1 16,32 0 2-16,-28-1-3 16,14 1-2-16,-25 0 4 15,39 0 1-15,-32 0-3 16,18 0 1-16,-25 3-5 15,32-3 1-15,-28 3 4 16,17-4 4-16,-21 4-3 16,22 0-3-16,-26 0 3 15,29 0 1-15,-21 0 0 16,10 0-2-16,-24 0-4 16,21 0 0-16,-22 0 4 0,19 0 4 15,-22 0-3-15,7 0-1 16,-18 0 0-1,4 4 0-15,-10-1 0 0,10 0 2 16,-14 0-1-16,14-3-1 16,-14 0 1-16,14 0-1 15,-14 0 0-15,3 0 2 16,-10 0-3-16,3 0-2 16,-3 0 4-16,4 0 1 15,-12 0 0-15,12 0-2 16,-11 0-2-16,10-3 1 15,-10 3 1-15,3 0 2 16,-7 0-1-16,4 0-1 0,-7 0-2 16,0 0-1-16,-4 0 2 15,0 0 2-15,-3 0 0 16,3-3-1-16,-3 3 1 16,6 0-1-16,-6 0 0 15,10-3 2-15,-6-1-1 16,9 1-1-16,-6 3 1 15,3-3-1-15,-6 3-3 16,-1 0 2-16,-3 0-1 16,-1 0 0-16,-3 0 2 15,1 0 2-15,-5 0-3 16,4 0 0-16,-3 0 1 16,0 0 2-16,-4 0-3 15,3 0 0-15,-2 0 1 0,-1 0 2 16,0 0-1-16,0 0-1 15,0 0-2-15,0 0 1 16,-3 0 3-16,3 0 1 16,-4 0-1-16,5-3 1 15,-5 3-2-15,1 0-1 16,-4 0 1-16,3 0-1 16,-3 0-3-16,0 0 2 15,0 0 1-15,1 0 0 16,-5 0 0-16,4 0 2 15,0 0-3-15,4 0-2 16,-4 0 2-16,3-3 0 16,-3 3 3-16,1 0 1 0,-1 0-4 15,0 0 1-15,0 0 2 16,0 0 1-16,-4 0-4 16,4 0 1-16,-3 0 0 15,3-3 0-15,-4 3 0 16,4 0 0-16,-3 0 0 15,0-3 2-15,-1 3-3 16,1 0 0-16,-1 0 1 16,1 0 0-16,-1 0 0 15,1 0 0-15,-1 0 0 16,1-7 2-16,-1 7-3 16,1 0 0-16,-1 0 1 15,1 0 2-15,-1 0-3 16,1-3 0-16,-1 3 1 15,1 0 0-15,0 0 0 16,-1 0 2-16,-3 0-1 0,0 0-1 16,0 0 1-16,0 0-1 15,0 0 0-15,0-6 2 16,0 6-52-16,0-3-21 16,0-3-125-1</inkml:trace>
  <inkml:trace contextRef="#ctx0" brushRef="#br0" timeOffset="42771.828">9433 12358 172 0,'-10'3'66'0,"6"-3"-52"0,1 0 12 0,3 0 4 16,0 0-3-16,0 0 4 15,-4 0 5-15,1 0 4 0,-1 0-21 16,1 0 16-16,-1 0 5 15,4-3 2-15,0 0 1 0,0 0-6 16,4 0-2-16,3-1-7 16,3 4-3-16,4 0 0 15,4 0 1-15,3-3-5 16,7 0-1-16,11 0-7 16,7 3 0-16,3 0-6 15,4 3-2-15,0 3 0 16,0 1-1-16,-3-4 0 15,-5-3 0-15,-2-3 0 16,-8 0 0-16,-10-1 0 16,-8 1 0-16,-6 0-2 15,-8 3 1-15,-6 0-11 0,-4 0-4 16,0 0-30-16,3-3-12 16,4-3-27-16,4 0-12 15,3-1-27-15,3 7-10 16</inkml:trace>
  <inkml:trace contextRef="#ctx0" brushRef="#br0" timeOffset="43521.082">10640 12129 244 0,'0'-9'90'0,"-4"6"-70"0,1-4 13 0,-1 7-1 16,1-3-2-16,-4 0 4 15,0 0 4-15,-4 0 1 16,0 3-21-16,-3 0 7 0,0 3 5 16,-3 3-3-16,-1 4-1 15,-3 2-8-15,-7 13-1 16,-4 3-6-16,-4 7 1 16,-6 12-3-16,0 19 0 15,3 0-1-15,7-1 0 16,8-11 0-16,13 2 2 0,11-6-5 15,14 10-1-15,14-4-2 16,8 1 1-16,2-10 0 16,5-9 1-1,10-17 2-15,10-21 3 0,11-18 2 16,0-14 1-16,-10-8-4 16,-8-14-3-16,-10-12 0 15,-11-18 1-15,-13-7-1 16,-15 6 0-16,-18-9-6 15,-21-6 1-15,-21 12-2 16,-10 13-2-16,3 15 0 16,0 13 3-16,7 16-2 15,11 12-1-15,6 16-6 16,15 15-4-16,14 10-21 0,14 6-8 16,14 1-32-16,11 8-15 15,14 4-100 1</inkml:trace>
  <inkml:trace contextRef="#ctx0" brushRef="#br0" timeOffset="44155.045">11370 12631 224 0,'4'-10'85'0,"-4"4"-66"0,3 0 21 16,-3 6 4-16,0 0 4 15,0 0 3-15,-3 6-8 16,-1 0-3-16,-3 4-23 15,0 5 1-15,0-2 2 0,3-4-7 16,4 4 0-16,0-7-1 16,4 1 2-16,3-7-1 15,0-4 2-15,4-2 3 0,-1-3 3 16,-3-7 0 0,0 7-1-16,-3-4-4 0,-4 4-2 15,-4 2-4-15,-3 4-1 16,-3 6-5-16,-4 7-3 15,-1-1 0-15,5 1-1 16,3-1 0-16,3-3 0 16,4-3 0-16,4 4 0 15,3-4 0-15,0-3 0 16,0 0 2-16,4-3 1 16,-4-4-1-16,3-2 1 15,-3 0 2-15,0-1 2 16,-3 1 1-16,-4 6 0 15,-4-4 0-15,-3 14-7 16,-3-4 0-16,-1 6-3 16,4 1 0-16,0-1-7 15,0 0-2 1,0 1-25-16,3-1-9 0,4 1-32 16,4-4-12-16,3-6-27 15,0 3-10-15,4-6-16 16</inkml:trace>
  <inkml:trace contextRef="#ctx0" brushRef="#br0" timeOffset="44647.92">12114 12092 220 0,'11'-29'85'0,"-7"17"-66"0,-1-4 23 0,-3 16 6 16,0-6 1-16,0 0 3 15,-3-4-6-15,-1 1-4 16,-3-1-23-16,-4 1 13 0,-3 9 5 16,0-3 0-16,-4 6 1 15,-3 3-8-15,0 7-2 16,-4 6-9-16,-3 12-1 15,-4 7-7-15,-6 5 1 0,-12 23-3 16,-6 16 0-16,6 6-3 16,12-1-1-16,16-11 1 15,22-4 3-15,18 0-4 16,17-9-3-16,11-10-1 16,7-12 1-16,11-13-1 15,3-9-1-15,0-13 3 16,-7-12 0-16,-7-10 3 15,-11-6 1-15,-10-3-1 16,-15-10-1-16,-13 7-3 16,-22-6-2-16,-21 2 3 15,-13 7 0-15,-1 10-6 16,0 5-2-16,7 10-16 16,7 10-4-16,7-1-49 15,4 7-19-15,3 6-84 0,-3 9-35 16</inkml:trace>
  <inkml:trace contextRef="#ctx0" brushRef="#br0" timeOffset="45864.258">10950 16368 220 0,'7'-34'85'0,"-7"18"-66"0,4-12 16 0,-4 12 6 15,3-3-4-15,1 1 0 16,-1-7-1-16,-3-1 0 16,0-2-19-16,0 0 10 0,0 9 3 15,-3 7 2-15,-4-4 3 16,-4 7-4-16,-6 5-1 15,-8 4-11-15,-10 10-4 16,-11 12-4-16,-11 25-2 16,1 22-3-16,-1 3 1 15,1 6-2-15,0 16 2 16,3 16-4-16,7-3 0 16,10-10-3-16,19 3-1 0,17 1 1 15,17-14 2-15,19-8 1 16,24-13 1-16,17-16 0 15,8-16 0-15,3-15 0 16,15-28 2-16,6-29 1 16,-3-12 1-16,-15-16-2 15,-6-28-1-15,-14-6-1 16,-22-7 0-16,-24-3-2 16,-15-9-2-16,-20 3 3 15,-22 13 0-15,-32 12-4 16,-6 19-1-16,-1 21-2 0,1 14 0 15,3 24 0-15,10 7 0 16,15 15-17-16,14 10-9 16,17 16-24-16,15 2-9 15,13 4-39 1,8 6-15-16,14 6-50 16</inkml:trace>
  <inkml:trace contextRef="#ctx0" brushRef="#br0" timeOffset="46495.005">11730 16939 336 0,'-14'13'126'0,"3"-4"-98"0,1 7 6 0,3-10-4 15,3 3-10-15,0 1 0 16,4-4 6-16,4-6 4 16,3 6-16-16,4-12 10 0,-1 3 3 15,1-7-1-15,-1 1-1 16,1-4-5-16,-4 1-2 16,0-1-6-16,0 4 0 15,-3 6-1-15,-4 3 3 16,-7 6-7-16,0 7-2 15,-4 2-3-15,4 1-2 16,3-3-2-16,1-4 1 16,3 0 1-16,3 1 2 15,1-10 1-15,3 0 1 0,0-3 0 16,4-7 0-16,-1-5 0 16,1-4 0-1,-1 0 4-15,-3 3 3 0,-3 4-4 16,-1-1-2-16,-3 13-2 15,-3 13-3-15,-4-4-2 16,0 1 1-16,0-1-10 16,0 3-3-16,3 1-35 15,-3 0-13-15,4-4-39 16,-4 7-16-16,-4 2-69 16</inkml:trace>
  <inkml:trace contextRef="#ctx0" brushRef="#br0" timeOffset="47018.839">12368 16334 360 0,'-3'-22'134'0,"-1"12"-104"0,-3 1 23 0,4 6 1 16,-8-3-25-16,-3 6-8 15,-4 9-9-15,-3 0-1 16,0 4-6-16,0 3-1 0,0 3 0 16,3-1-5-16,8 1 1 0,2 0-2 15,8-3-2-15,8-1 3 16,2-2 0-16,4-1 1 16,0-2 0-16,4-1 0 15,3 4 0-15,0-1-3 16,4-2 0-16,0 5 4 15,6-2 1-15,8-1 0 16,7 4-2-16,7 3 1 16,3 9 1-16,-6 4 3 15,-4 15 2-15,-4-4 10 16,-7 1 4-16,-3 0 0 16,-4-6-1-16,-7-4 1 15,-3-2 1-15,-7-7 1 16,-8-3 1-16,-10-3-9 15,-10-10-2-15,-19 0-7 0,-17 1-4 16,-10-1 1-16,-4-3 0 16,-4-2-6-16,4 5 0 15,4-9-4-15,10 6 0 16,10-6-23-16,15 0-10 16,11-6-48-16,10 3-20 15,10-13-98 1</inkml:trace>
  <inkml:trace contextRef="#ctx0" brushRef="#br0" timeOffset="47380.134">12386 16121 340 0,'-3'-10'129'0,"3"16"-100"0,0-2 26 16,0-4 6-16,0 9-11 16,3-3 0-16,1-3-15 15,3 7-6-15,3-4-17 16,8-3 1-16,10 0 3 0,14-3-8 0,11-3-2 15,11 3-4-15,-4 0-2 16,0 0 3-16,3 0 0 16,4 3-23-16,-3 1-9 15,-4-1-41-15,-11 0-15 16,-7 0-99 0,-17 3-57-16,-7-12 113 15</inkml:trace>
  <inkml:trace contextRef="#ctx0" brushRef="#br0" timeOffset="50232.453">924 10285 280 0,'-10'0'104'0,"6"4"-81"0,1-1 23 16,3-3 5-16,0 0-1 15,0 0 3-15,0 0-5 0,0 0-3 16,0 3-24-16,3 0 5 0,1 3 2 16,-1-3-4-16,1 4-2 15,3-4-4-15,3-3-1 16,12 0-3-16,9-3 1 15,15-4-6-15,4 1-3 16,10 0-1-16,-4 3-1 16,0 0-2-16,-3 3 1 15,4 3-2-15,-1 0 2 16,-13 3-2-16,-1 0-1 16,-7 1 1-16,-10-4 1 15,0-3-1-15,-8 6-1 16,-3-6 1-16,0-6-1 15,-3 6 4-15,-7-10 2 16,-4 7-11-16,-8 0-6 16,-2 0-35-16,-4 0-13 0,7 3-37 15,0 0-15-15,7 6-84 16</inkml:trace>
  <inkml:trace contextRef="#ctx0" brushRef="#br0" timeOffset="50952.492">2099 10129 236 0,'7'-10'90'0,"-3"-2"-70"0,6-4 17 0,-6 10 2 15,-1-4 1-15,4-2 5 16,-3-4-2-16,-1 4 0 15,1-7-23-15,-1 3 8 0,-3 0 3 0,0 4-3 16,-3-1-2-16,-8 10-8 16,-3-3-1-16,-3 15-6 15,-5 4 1-15,1 9-3 16,0 6 2-16,-4 7-2 16,-3-1 0-16,7 7-3 15,-4 9-1-15,4 3 3 16,-4 16 3-16,1 10-4 15,6-1-2-15,4-6-2 16,7-9 0-16,10-7 0 16,8-6 1-16,7-12 0 15,17-7 2-15,7-9-3 16,18-6 0-16,4-10 1 0,-1-9 0 16,-3-6-2-16,4-13 1 15,6-13 0-15,1-24 3 16,-11-16-3-16,0-4 0 15,-21-2-1-15,-18-17-2 16,-18-8 1-16,-20 2 1 16,-12 23-1-16,-16-1 2 15,-12 13-4-15,-10 29-2 16,0 14-1-16,-3 14 3 16,13 21-5-16,4 4 0 15,18 9-13-15,10 3-5 16,18 3-16-16,11 13-5 15,10 0-25-15,10-1-8 16,5-2-37-16,9 6-18 16,-2 3-5-16</inkml:trace>
  <inkml:trace contextRef="#ctx0" brushRef="#br0" timeOffset="51612.655">2692 10677 212 0,'14'-12'79'0,"-7"6"-61"0,0-10 17 0,-4 10 3 16,1-4 8-16,0 1 7 15,-4-4-4-15,0 4-3 16,-4 6-25-16,0 3 1 0,-3 3 1 16,0 3-1-16,-3-3-1 15,3 10-9-15,0-4-5 16,3 1-4-16,4-4 0 15,4 0 4-15,3-3 6 16,3-3-1-16,1-6 1 16,-1 0-1-16,1-7 0 0,0-2-4 15,-4-4 0 1,3 0 4-16,-6 3 2 16,-4 4-5-16,-11 9-1 15,1 12-4-15,-4 7-3 0,-1 2 0 16,1 1-1-16,4 0 0 15,3-6 2-15,3-1-6 16,4-6 1-16,7-2 3 16,0-8 2-16,4-2 0 15,-1-3-2-15,1-4 5 16,-4 1 4-16,0-1 1 16,-3 4 2-16,-4 2-4 15,0 7 0-15,-7 7-7 16,0-4-1-16,-1 6-2 0,1-2-2 15,4-1-17-15,3-6-7 16,0 0-14-16,3-3-4 16,4 0-15-16,1-4-6 15,-1-2-35-15,3 9-15 16,4-10-25 0</inkml:trace>
  <inkml:trace contextRef="#ctx0" brushRef="#br0" timeOffset="52350.647">3351 10116 228 0,'0'-9'85'0,"0"-1"-66"0,4-2 16 16,-4 2 4-16,3 1-6 15,1 0 1-15,3-7 0 0,0-3 2 16,4 0-20-1,-4 4 8-15,0-7 6 0,-4 6-3 0,1-3 1 16,-1 7-11-16,1-4-3 16,-1 0-2-16,-3-3 0 15,4-15-2-15,-4 6 1 16,3 9-2-16,-3 3 2 16,0 4 0-16,-7 9 6 15,-7 3-6 1,-3 9-1-16,-4 4-1 15,-4 5 3-15,-3 1 3 16,-4 19-4-16,-18 18-1 16,1 13-4-16,3 0-1 15,-3 10 3-15,10 15 3 16,14 9-4-16,4-9-2 16,18-12-2-16,20-13 0 0,11 0-2 15,8-13 2-15,6-9-2 16,4-12 2-16,-7-13-2 15,3-13 2-15,7-12-2 16,1-7 2-16,-1-8-2 16,-10-7 2-16,-4-13-2 15,-13-3 2-15,-15-6-2 16,-11 0 2-16,-17 16-2 16,-7 15-1-16,-8 19 1 15,-17 19-1-15,-3 9-3 16,0 4 2-16,3-1 1 15,14-2 0-15,4-7-14 16,13 3-3-16,12-9-44 0,10-3-20 16,10-4-64-16,1 1-26 15</inkml:trace>
  <inkml:trace contextRef="#ctx0" brushRef="#br0" timeOffset="54439.369">12735 11690 220 0,'0'-9'85'0,"-3"9"-66"0,3 0 14 0,0 0 4 16,0 0-4-16,0 0 1 15,0 0 0-15,0 0 2 16,0 0-20-16,0 0 11 0,3 0 3 15,1 3 7-15,-1 3 4 16,1 4-7-16,-1 2-3 16,1 1-11-16,-4 5-5 15,0 1-8-15,0 6-3 16,0-6-4-16,0 0-1 16,0-3-6-16,0-7-3 15,0 0-27-15,0 1-14 16,0-1-11-16,0-9-4 0,0 0-22 15,0 0-6-15,-4 0-34 16</inkml:trace>
  <inkml:trace contextRef="#ctx0" brushRef="#br0" timeOffset="55005.364">12753 11533 252 0,'0'-3'96'0,"-4"3"-75"0,4-3 14 0,0 0 3 16,-3-3-2-16,-1-1 0 15,1-2-4-15,-1 0 0 16,-3-1-18-16,4 1 7 0,-4-1 3 16,-4 4-4-16,-3 3 1 15,-4 9-3-15,-3 7 0 16,-7 2 0-16,-4 7-2 16,-3 4-2-16,3 2 1 0,0 3-4 15,4 0 1 1,0 10-7-16,3 3-1 15,8 3 2-15,6 6 1 0,8-6 1 16,10 7 2-16,7-10-5 16,14-7-3-16,14 1-1 15,15-7 1-15,6-9 1 16,1-6 1-16,-4-10-2 16,7-9 1-16,7-16 0 15,-4-22 3-15,-6-9-1 16,-15-3 0-16,-17 0-1 15,-21 3 0-15,-26-10-2 16,-16-9 1-16,-12-3-9 16,-6 12-1-16,-4 16-9 0,0 13-5 15,7 22-27-15,15 9-11 16,9 9-44-16,12 10-20 16,3-7-49-1</inkml:trace>
  <inkml:trace contextRef="#ctx0" brushRef="#br0" timeOffset="59391.701">5323 11950 200 0,'-3'-6'74'0,"-1"3"-58"0,1 0 18 0,-1 3 6 0,1-3-8 16,-1 0 1-16,4-1-1 15,0-2 0-15,0 0-17 16,4 0 9-16,-1-1 3 0,1 1 1 16,-1-3 1-16,1 6-3 15,-1-4-1-15,4-2-6 16,4 6-1-16,3-4-4 16,7-2-1-16,8 9-3 15,-5 0 1-15,4 9-4 16,4 7-2-16,-7 6 2 15,0 13 2-15,-8 2 2 16,-6-2 3-16,-8 5-1 16,-3-5 2-16,-7-7-2 0,-3-6 0 15,-4-3-5-15,0 0-3 16,-11-10-2-16,4 1-3 16,3-4 1-16,0-3 1 15,4-3-1-15,4 0-1 16,6 0-2-16,4 0-1 15,4 0-1-15,10 0 3 16,7 0 0-16,4 0 1 16,-1 0 0-16,1 0 0 15,-11 3-16-15,-3 0-4 16,-4 4-41-16,-4-1-15 16,1-3-51-16,-4 6-106 15</inkml:trace>
  <inkml:trace contextRef="#ctx0" brushRef="#br0" timeOffset="59974.714">5436 11740 288 0,'-7'-9'107'0,"4"9"-83"0,-1-6 17 0,1 3 2 16,-1-4-8-16,1 1 0 15,-4 0-7-15,-4-1 0 16,-7 4-16-16,1 3 2 0,-1 3 2 15,-3 1 1-15,0 2-1 16,0 3-2-16,-11 1 1 16,0-1-2-16,-3 10 2 15,3 6-2-15,-10 13 2 16,6 12-6-16,8 6-3 16,14 1 1-16,11-4 0 0,13 0 3 15,11 1 1-15,15 5 1 16,9-6 0-16,22-2-6 15,18-11-4-15,0-11 5 16,-1-20 3-16,5-12-1 16,2-19 2-16,1-9-4 15,-11-13-2-15,-14-13 2 16,-14-18 2-16,-18-3-6 16,-17-1-2-16,-28 4-1 15,-26 0 0-15,-17 6-3 16,-10 12 0-16,-15 16-5 15,-3 20-2-15,0 11-20 0,21 4-5 16,11 12-37-16,17 0-14 16,18 7-105-1,14-1-68-15,3 1 114 16</inkml:trace>
  <inkml:trace contextRef="#ctx0" brushRef="#br0" timeOffset="61267.335">15646 13242 212 0,'0'-6'82'0,"0"6"-64"0,-4-6 20 0,4 6 3 16,0-3 1-16,0 3 4 16,0-4 3-16,0 1 2 15,-3 3-27-15,-1 0 8 0,1 0 3 16,-1 0-2-16,1 0 1 16,-1 0-6-16,4 0-3 15,0 0-7-15,4 3-3 16,-4-3-7-16,14 0-3 15,-4 0 0-15,11 0-1 0,-3 0 2 16,7 0 1-16,-4 0-3 16,0 0-3-16,-3 0 6 15,-8 4 3-15,1-1 1 16,-11 3 1-16,0 0-6 16,-7 1-2-16,0-1-2 15,-4 3 1-15,1 1-2 16,-5 2-1-16,5-2-2 15,-1-1-1-15,1 7-1 16,6-1 3-16,1-2-2 16,6 3 1-16,1-4 0 15,6 7 0-15,-3-3 2 16,7 2 2-16,-3 4-1 16,0 0-1-16,-1-6 1 0,-3 3-1 15,-3 0 2-15,-4-4 1 16,0-2 1-16,-7-4 0 15,0-3-5-15,-4-2 1 16,1 2 0-16,-8-3 0 16,4 0-7-16,-14-3 0 15,3 0-13-15,-10 0-4 16,-4 3-18-16,7-3-9 16,11 0-38-16,14 0-19 15,0 0-77 1</inkml:trace>
  <inkml:trace contextRef="#ctx0" brushRef="#br0" timeOffset="61805.988">15790 12982 296 0,'-14'-22'112'0,"14"22"-87"0,-21-9 13 0,18 9 1 16,-8 0-6-16,0 0 1 16,-6 0 0-16,-1 0 2 15,-10 0-20-15,3 0 4 0,-14 6 1 16,8-3 0-16,-15 10 2 15,-11 5-4-15,4 7-2 16,4 4-7-16,0 5-2 16,-1 4 0-16,4 15 0 15,8 19 0-15,9 0 0 16,15 4 0-16,18-7 0 16,17-4-2-16,11-5-1 15,21-7-1-15,21-9 0 16,14-9 2-16,-3-20 3 15,6-15 0-15,5-9 0 0,-5-13-3 16,-10-6-1-16,-14-16 1 16,-28-3 1-16,-7 9-3 15,-18-24-1-15,0 8-6 16,-42-21 0-16,-25-22-6 16,-7 9-1-16,0 19-17 15,14 31-8-15,7 4-36 16,-3 24-17-16,-7 10-84 15,10 7-77 1,7-4 92-16</inkml:trace>
  <inkml:trace contextRef="#ctx0" brushRef="#br0" timeOffset="62750.766">7278 15149 264 0,'10'-16'101'0,"-10"13"-78"0,0 0 22 16,0 3 4-16,-7 3-9 15,4 3 2-15,-11 3-4 16,3 4-2-16,1 3-19 16,-1 3 3-16,0 2 1 0,1 14-5 15,-1-1 1-15,1 4-6 16,-1 0-1-16,0-1-6 16,4 1-3-16,4-10 0 15,3-6-1-15,0-3 2 0,14-7 1 16,7-5 1-16,7-7 2 15,4-3-1-15,-4-1 0 16,-3 1-3-16,-7 0-2 16,-4-3-8-16,-7 6-3 15,0-3-40-15,-4-3-19 16,1 2-28-16,-1-2-10 16,1 3-40-1</inkml:trace>
  <inkml:trace contextRef="#ctx0" brushRef="#br0" timeOffset="63035.982">7451 15305 276 0,'7'-25'104'0,"-7"19"-81"0,3 0 25 16,-3 6 4-16,0 0-1 15,4 0 2-15,-1 6-7 16,1 3-4-16,-4 7-23 15,-4 12-3-15,-3 4 1 0,-3 8-5 16,-4 4-2-16,-4-3-8 16,4 0-3-16,-4 0 0 15,8-1 0-15,3 1-21 16,7-3-8-16,3-4-14 0,1-9-3 16,-1-6-16-16,1 0-5 15,-4-10-65 1,0 1-49-16,-4-7 76 15</inkml:trace>
  <inkml:trace contextRef="#ctx0" brushRef="#br0" timeOffset="63561.518">7405 15039 296 0,'-14'-28'112'0,"7"9"-87"0,3 6 15 15,1 7 1-15,-4 3-12 16,-4-3-2-16,0 6-2 16,-6 0-1-16,-4 0-13 15,-4 0 2-15,-3 9 3 0,-1 0-4 16,-2 1 1-16,-8 12-4 15,-11 3 2-15,-2 3 5 16,-5 13 2-16,4 25-7 16,18 3-4-16,10 6-4 15,25-3 0-15,25 3 2 16,10 10 4-16,11-7 0 16,14 1 0-16,18-13-1 15,6-13 0-15,1-12-2 0,-7-19 1 16,-4-7 0-16,7-24 3 15,-7-26-1-15,-4-12 0 16,-10-6-3-16,-10-7-1 16,-15-21-3-16,-21-16-2 15,-17-4 1-15,-26 4 1 16,-13-3-3-16,-7 9-2 16,-8 22-3-16,-6 25-1 15,3 22-10-15,-4 16-1 16,15 6-22-16,10 16-9 15,14-4-23-15,11 7-9 16,14 6-100-16</inkml:trace>
  <inkml:trace contextRef="#ctx0" brushRef="#br0" timeOffset="64553.778">13501 16077 232 0,'7'-10'88'0,"0"7"-69"0,4-6 19 0,-4 6 6 15,3-1 3-15,1 1 4 16,-1 0-1-16,1 0-1 16,-4 0-27-16,-7 6 9 0,-7 3 4 15,-7 4-13-15,-7 2-2 16,-4 4-12-16,0 3-5 15,4-4-2-15,3-2-1 16,4 6 0-16,7-7 0 16,4 1-3-16,6-1 0 0,8-5-1 15,6-1 3 1,5 0-2-16,2 1 1 16,1-1 2-16,0 3 0 0,3 1 2 15,0 8 1-15,-3 8 5 16,0-1 3-16,-4 0 0 15,-4 0 3-15,-3-3 2 16,1 0-1-16,-5-4-1 16,-3-2 1-16,-3-3-6 15,-4-4-1-15,-7-3-2 16,-7-2-1-16,-8-1-6 16,-6-3 1-16,-4 0-22 15,-3 0-10-15,3-3-24 16,4-1-7-16,4-2-29 0,6 0-9 15,14-4-67 1</inkml:trace>
  <inkml:trace contextRef="#ctx0" brushRef="#br0" timeOffset="64795.978">13557 16042 376 0,'0'-3'143'0,"7"3"-112"0,18 0 14 0,-7 0 0 16,6-3-22-16,8 0-2 0,3 0-15 15,-3-4-4-15,0 7-2 16,-4-3-7-16,-3 3 0 0,-4 0-26 16,-3 0-8-16,-4 3-17 15,-4-3-6-15,-3 0-38 16,0 7-17-16,0-7 16 15</inkml:trace>
  <inkml:trace contextRef="#ctx0" brushRef="#br0" timeOffset="65289.326">13843 15754 276 0,'-7'-19'104'0,"-7"10"-81"0,-7 2 16 0,10 4 1 15,-7 3-7-15,-6 0 1 16,-4 3-4-16,-8 0-1 16,1 7-16-16,-4 2 5 0,0 7 5 15,4 6-1-15,3 10-1 16,1 2-9-16,2 14-3 15,1 5 4-15,0 16 1 16,3 19-1-16,4 6 2 16,7-6-4-16,10 0-1 15,15 3-2-15,14-12 0 16,24-16-2-16,22-7 1 16,6-18-2-16,4-16 0 0,18-25 3 15,11-13 3-15,-8-18-2 16,-14-10 2-16,-10-9-2 15,-15-13 2-15,-17-18 0 16,-18-1 1-16,-17 1-6 16,-18-1-2-16,-25 1-7 15,-24 6 0-15,-11 12-6 16,0 16 1-16,3 12-14 16,8 13-3-16,10 10-20 15,14 6-7-15,7 6-32 16,11 0-13-16,14 0-90 15</inkml:trace>
  <inkml:trace contextRef="#ctx0" brushRef="#br0" timeOffset="66916.543">3782 10721 240 0,'3'-9'90'0,"-3"9"-70"0,0-3-5 0,0-4 66 16,0-2-20-16,4 6-7 15,-1-3-6-15,1 3-28 16,-4 3 8-16,3 0 5 0,1 6 3 16,-1 0 2-16,5 13-9 15,-1 0-3-15,-4 15-9 16,-3 10-2-16,0 3-3 15,-3 6 0-15,-4 1-6 16,-1-10-4-16,-2-7-1 16,3-2 1-16,-4-7-1 15,4-6 2-15,-7-6-2 16,7-4-1-16,0-2-4 16,3-4-2-16,4-6-22 0,0-3-6 15,4 0-51-15,-4-4-21 16,7-2-94-1</inkml:trace>
  <inkml:trace contextRef="#ctx0" brushRef="#br0" timeOffset="67558.798">4611 9743 228 0,'3'-13'85'0,"-3"-12"-66"0,4 10 12 0,-4 5 3 16,3 7 6-16,1-3 6 16,-1-4-3-16,1 10 0 15,0 0-23-15,-4 0 13 0,7 0 4 16,-7 7-2-16,3-14 2 16,1 23-6-16,-4 3-1 15,0-3-9-15,3 15 0 16,1 7-10-1,-1 6-4-15,1 12-2 16,-1-6-3-16,1 3-2 16,3-9 1-16,-4-6 1 0,1-4-1 15,-1-5 2-15,1-4-2 16,-1-6-1-16,-3-1 1 16,0-8-1-16,0-1-31 15,0-9-12-15,0 0-31 16,0-9-13-16,-3-1-64 15,3 1-29-15,-4-7 49 16</inkml:trace>
  <inkml:trace contextRef="#ctx0" brushRef="#br0" timeOffset="67918.386">4195 10505 260 0,'-15'0'96'0,"15"0"-75"0,0 0 23 0,0 0 31 16,7-6-16 0,1-4-5-16,2-2-6 15,1 2-28-15,3-5 6 0,0 5 4 16,0 7-7-16,11-3-1 15,-1 6-9-15,19 0-3 0,17 0-3 16,0 0-2-16,10 0-1 16,8-13 0-16,14-2-2 15,-1-1 1-15,-6 3-2 16,-14 4 2-16,-8 0-20 16,-21 2-6-16,-6 1-21 15,-12 6-8-15,-10 6-23 16,1-3-8-16,-12 4-85 15</inkml:trace>
  <inkml:trace contextRef="#ctx0" brushRef="#br0" timeOffset="68351.618">4382 10721 348 0,'-18'0'132'0,"18"0"-103"0,3 0 14 0,-3 7 1 16,7-7-1-16,4 0 4 15,10 0-8-15,4-7-1 16,10 4-22-16,8-6-3 0,2-1 1 15,1 1-6-15,7 6-2 16,-7 0 1-16,0 3 2 0,0 6-2 16,-11 3 1-16,-3 4 1 15,-11 6 2-15,-7 6-3 16,-14 12-3-16,-14 7-2 16,0 13 0-16,-4-1-2 15,-3-6-1-15,0-6 1 16,7-9 1-16,0-1-1 15,0-9-1-15,6-9-8 16,5-7-5-16,3-5-35 16,7-8-16-16,7-2-49 15,0 0-18-15,0-7-46 16</inkml:trace>
  <inkml:trace contextRef="#ctx0" brushRef="#br0" timeOffset="68878.955">5609 10307 260 0,'0'0'99'0,"0"-3"-77"0,4 6 31 0,-4-3 8 16,3 7 2-16,4 2 4 16,0 4-6-16,0 12-3 15,8 12-32-15,-5 14 7 0,-6 5 2 16,3 4-13-16,-7-7-4 15,-4 3-9-15,1 1-4 16,-11-1 0-16,-8-6-1 16,5 0-18-16,3-15-7 15,7-7-45-15,7-15-18 16,3-13-27-16,4-3-10 16,0-4-43-1</inkml:trace>
  <inkml:trace contextRef="#ctx0" brushRef="#br0" timeOffset="71493.521">6544 9875 240 0,'4'-19'90'0,"-4"9"-70"0,7-2 19 0,-7 3 5 16,3 5 1-16,1-2 5 15</inkml:trace>
  <inkml:trace contextRef="#ctx0" brushRef="#br0" timeOffset="71684.729">6572 9806 593 0,'7'19'51'0,"0"-1"-5"15,-3 23-15-15,-4 16-7 16,-7 8-10-16,0 1-4 16,-4 0-3-16,1 12-2 15,-1 1-3-15,4-4 1 16,7-12-4-16,0-4 0 0,0-12 1 16,4-9 0-16,3-10-9 15,0-6-4-15,-4-6-29 16,1-7-10-1,-1-6-35-15,-3-6-12 16,0-6-60-16</inkml:trace>
  <inkml:trace contextRef="#ctx0" brushRef="#br0" timeOffset="72240.133">7027 9865 352 0,'7'-12'132'0,"-7"24"-103"0,4-12 16 0,-4 7 2 15,0 2-4-15,0 4 2 16,-4 5-10-16,1 7-2 16,-11 4-18-16,0 2-2 0,-4 3-2 15,-3-2-6-15,0-4-1 16,0 0-2-16,6-3-2 15,-2-6-4-15,6 0 0 16,4 0 0-16,7-10 2 16,7 1-4-16,7-1 2 15,4-6 0-15,7-3 2 16,3-3-1-16,4 0 1 16,3-3 2-16,-3 2 0 15,6-2-3-15,5 6 2 0,3 6 1 16,-1-2 2-16,1 8-1 15,-3 4 2-15,-5 0 4 16,-6 2 6-16,-7 7 2 16,-4 4 0-16,-7 11-3 15,-7 1 0-15,-7-6-1 16,-10 5 3-16,-8-8-1 16,-7-7 0-16,-13-6-7 15,2-10-2-15,1-9-2 16,0 0-2-16,-1-9-10 15,1-1-4-15,0-5-13 16,3-1-5-16,4 3-10 16,3 4-3-16,8 0-25 0,2 2-8 15,12-2-11-15,6-4-3 16,8 4-46 0</inkml:trace>
  <inkml:trace contextRef="#ctx0" brushRef="#br0" timeOffset="72586.917">7056 9897 324 0,'3'0'121'0,"1"0"-95"16,-4 3 25-16,0-3 4 0,3 3-3 16,4-3 2-16,0 0-11 15,0 0-1-15,7-3-24 16,8-3-2-16,13-4-1 0,4 1-6 16,10-1-1-16,4 1-2 15,-4-1-1-15,4-2-3 16,-14 9-2-16,-4-3-2 15,-3 2-1-15,-4-2-36 16,-6 6-16-16,-5 0-32 0,-6 0-13 16,3 10-81-1</inkml:trace>
  <inkml:trace contextRef="#ctx0" brushRef="#br0" timeOffset="73022.115">8093 9796 300 0,'7'-12'112'0,"-4"6"-87"0,1-4 22 16,-4 7 3-16,0 0-3 16,3-3 2-16,-3 2-8 0,0 4-2 15,0 0 8 1,-3 16-25-16,-4 3-6 16,-4 19-1-16,-6 12-7 15,-8 12-2-15,-3 4-1 16,-8-3-1-16,12-10-2 15,-15 10-2-15,4 6 1 16,3-6-1-16,7-7 0 16,4-6 2-16,3-9-6 15,11-10 1-15,-7-6-15 0,7-6-3 16,0-6-22-16,0-10-10 16,0-6-27-16,0-7-10 15,3-2-78 1</inkml:trace>
  <inkml:trace contextRef="#ctx0" brushRef="#br0" timeOffset="73486.096">7835 9746 308 0,'7'-9'115'0,"-3"9"-89"0,-1-3 10 16,-6 3-2-16,-1-4 1 15,-3 4 3-15,-3-3-7 16,-4 6-4-16,-1 1-15 16,1 2 3-16,-7 6 3 0,3 4-6 15,4 0-2-15,4 3-8 16,3-1-1-16,3 1-1 15,8 0 0-15,6-3 4 16,8-7 2-16,7 1 4 16,3-10 1-16,0-4-1 0,0-2 1 15,-3-3-2-15,-4-4 2 16,-7 1-4-16,-3-4 1 16,-8-3-5-16,-3 7 0 15,-3-4 1-15,-8-3 0 16,-3-3-2-1,0 0-2-15,0 7-4 0,3 2 0 16,1 7-16-16,3 6-6 16,3 6-16-16,4 3-6 15,0 4-38-15,7 3-17 16,-3 12-59 0</inkml:trace>
  <inkml:trace contextRef="#ctx0" brushRef="#br0" timeOffset="74131.659">8128 10157 228 0,'4'-10'85'0,"-4"7"-66"0,0 0 21 0,0 3 7 16,-4 0-1-16,0-3 5 15,1 3-6-15,-4 0-1 16,0 0-24-16,0 6 8 0,0 4 5 16,-4 2-8-16,-3 10-5 15,0 0-11-15,0 3-4 16,3 4 1-16,-3-1 3 15,11-3-4-15,6 3-1 16,4 3 0-16,4-6 2 16,3-6 1-16,4-6 3 0,3-4-1 15,3-9 2-15,5-9 0 16,2-7 1-16,1-6-2 16,-4-3 1-16,-7 0-2 15,-6-3 0-15,-12 6-3 16,-13-3-1-16,-8 6-3 15,-7 3-2-15,-3 1 1 16,0 11-1-16,3-2-14 16,7 6-3-16,4 0-29 15,7 0-10-15,7 0-15 0,7 0-4 16,4 0-23-16,10 0-10 16,7 6-33-1</inkml:trace>
  <inkml:trace contextRef="#ctx0" brushRef="#br0" timeOffset="74483.254">8558 10210 364 0,'0'-9'137'0,"0"6"-106"0,4-4 19 16,-4 7 4-16,0 0-4 15,3 7 5-15,1 2-6 16,3 4-3-16,0 15-25 16,0 6-6-16,-3 20-3 0,-4 11-1 15,-7 1 1-15,-4-3-6 16,-3-7-2-16,-4 1 0 15,-3-13 0-15,3-10-16 16,4-9-4-16,7-12-54 16,7-7-24-16,4-6-55 15,6 0-21-15,-3 0 11 16</inkml:trace>
  <inkml:trace contextRef="#ctx0" brushRef="#br0" timeOffset="78215.907">9416 9527 228 0,'10'-19'88'0,"-6"6"-69"0,6-9 15 0,-6 16 1 0,3-3-1 15,0 6 2-15,0-7 0 16,-3 10 0-16,-1 6-19 16,1 7 12-16,-8 15 5 0,-3 7-5 15,-4 9 0-15,-3-4-7 16,0-11-2-16,0-1-9 16,0 3-2-16,3-3-7 15,4-12-2-15,0 3-2 16,4-10 0-16,3 1 2 15,3-4 0-15,4 3 2 0,4-2 1 16,3-4-4 0,4-13 1-16,-1 10 0 15,5-9 0-15,-1 9 0 0,0 0 0 16,7 0 2-16,4 6 1 16,3-3-4-16,4 4 1 15,0 2-2-15,-4 4-2 16,0 8 5-16,-3 1 1 15,-7 7 0-15,-4 2-2 16,-7 0 1-16,-3 7 1 16,-8-7 10-16,-10-2 4 15,-7-4-3-15,-11-7 0 16,-7-5-8-16,-6-7-1 16,-1-3-2-16,0-6-2 15,0-3-4-15,0-3 0 16,1-1-16-16,2 1-4 0,5-1-19 15,2 10-8-15,12-3-16 16,6-3-6 0,8 3-27-16,6-3-12 0,4-4-5 15</inkml:trace>
  <inkml:trace contextRef="#ctx0" brushRef="#br0" timeOffset="78651.697">9377 9445 280 0,'-11'-6'107'0,"8"6"-83"0,3 0 8 0,0 0 16 15,0 0-11 1,3 6-6-16,4-3-4 16,4 0-15-16,-1 4 8 0,8-1 6 0,3 0-3 15,8-3 1 1,13-3-7-16,21-9 0 0,15 0-6 15,7-1-1-15,10-6-11 16,11 4-4-16,0 3 7 16,-8 2 5-16,-17 4-3 15,-10 0-2-15,-18 3-28 16,-14 3-10-16,-11 0-28 16,-10 13-10-16,-11-4-32 15,-11 10-12-15,-14-3-3 16</inkml:trace>
  <inkml:trace contextRef="#ctx0" brushRef="#br0" timeOffset="79101.399">9038 10376 252 0,'4'-15'93'0,"-4"12"-72"0,0-4 16 0,0 1 4 15,0 6-4-15,0 0 2 0,0 0-12 16,0 0-7-16,0 0-11 15,3 0 5-15,8 0 5 0,3 0 3 16,14-3 4-16,14-3 1 16,18-4 3-16,11-2-7 15,7-4-4-15,24-3-11 16,11 0-3-16,0 1-3 16,10 2-2-16,1 0 1 15,-11 7 1-15,-11 6-1 16,-21-4 2-16,-18 7-4 15,-13 0 0-15,-15 0-28 16,-10 0-10-16,-11 0-21 16,-11 7-7-16,-6-4-13 0,-11 6-5 15,-7 1-50 1</inkml:trace>
  <inkml:trace contextRef="#ctx0" brushRef="#br0" timeOffset="79477.358">9377 10652 288 0,'3'-22'107'0,"1"10"-83"0,-1-10 21 0,-3 19 5 0,4-4-12 16,-1 4-2-16,1-3-7 15,0 12-1-15,-1 7-16 16,1 6 2-16,-4 6 0 0,-4 6-5 16,-3 0-3-16,-4 10-6 15,1 3 0-15,-1 3 0 16,1 0 2-16,3-3-1 15,3-6-1-15,1-4-10 16,3-12-4-16,3-3-24 16,1-6-10-16,-1-7-19 0,4-9-6 15,4-7-71 1</inkml:trace>
  <inkml:trace contextRef="#ctx0" brushRef="#br0" timeOffset="79822.474">9663 10643 264 0,'3'-3'99'0,"-3"3"-77"0,4 0 31 0,-4 0 8 16,3-3-9-16,1-1-1 15,-1 4-16-15,-3 0-4 16,0 0-18-16,-3 4-1 0,-4 5-1 0,-7 4-6 15,-1 2-1-15,1 4-4 16,4 0-1-16,3 0-4 16,3-4 1-16,8-2 2 15,6-4 3-15,4-6-2 16,8-3 0-16,6 0 1 16,0-3 2-16,0 0-1 15,0 0-1-15,-3 0 1 16,-7 0-1-16,-4 0-27 15,-4 0-9-15,1-1-35 16,-4 1-13-16,0 0-72 16</inkml:trace>
  <inkml:trace contextRef="#ctx0" brushRef="#br0" timeOffset="80153.058">9945 10633 296 0,'3'-15'112'0,"-3"2"-87"0,0 4 15 0,0 9 1 16,0-3 1-16,0-4 4 15,0 7-7-15,0 0-4 16,-3 10-19-16,-4-1 3 0,0 13 2 16,-4 0-9-16,1 3-2 15,-1 3-4-15,0 1-1 16,-3 5-1-16,4 4 0 15,3 3-5-15,0 2-1 0,3 5 1 16,4-11 0-16,0-2 3 16,0-7 1-16,4-3-6 15,-4-6-2-15,0-4-20 16,0-5-9-16,3-7-24 16,1-3-11-16,-1-13-76 15,4-2-64 1,-3-4 77-16</inkml:trace>
  <inkml:trace contextRef="#ctx0" brushRef="#br0" timeOffset="81414.495">10986 10173 256 0,'0'-13'96'0,"-4"7"-75"0,4-1 14 0,-4 4 3 15,4 0 2-15,0 0 5 16,0 0 0-16,0 3 2 16,4 9-9-16,0 10 0 0,-1 9-5 15,1 10 0-15,3 12-7 16,-7 16-2-16,3 6-2 15,-3-6-2-15,-3-3-6 16,-1-7-1-16,4-6-6 16,-7-9-2-16,0-3 0 15,0-10-1-15,-4-6-7 16,1-6 0-16,-1-4-19 16,1-3-8-16,-1-2-22 15,0-4-7-15,4-3-26 16,0 6-9-16</inkml:trace>
  <inkml:trace contextRef="#ctx0" brushRef="#br0" timeOffset="83246.402">12139 9815 236 0,'0'-12'90'0,"0"5"-70"0,0-2 17 16,0 3 2-16,0-1-8 15,0-2-1-15,0 0 3 16,0 2 4-16,-3 1-20 0,-8 6 8 15,-3 0 3-15,-7 9-4 0,-8 4-2 16,-2 9-6 0,-5 6 0-16,-6 19-7 0,-11 13-3 15,-7 12-1-15,0-3 1 16,7 0 1-16,7 6 1 16,18-3 0-16,14-6 0 15,21 0-2-15,21-16-1 16,15-9-1-16,6-10 0 15,15-9 2-15,20-19 1 16,5-15 3-16,-1-17 4 16,-7-11-2-16,4-10 3 15,-1-10-2-15,-10-18 0 16,-14-13-5-16,-17 0 0 16,-26 6-5-16,-27-6 0 15,-15 10-1-15,-14-1 1 16,-17 13-4-16,-8 28 0 15,-3 19-4-15,7 19 1 0,11 13-7 16,14 8-3-16,13 1-21 16,15 10-8-16,18-1-19 15,10 0-9-15,7 3-34 16,4 23-14-16,-4-4-29 16</inkml:trace>
  <inkml:trace contextRef="#ctx0" brushRef="#br0" timeOffset="83742.85">12788 10383 312 0,'0'-22'115'0,"0"12"-89"0,-3 4 21 0,-1 6 3 16,1 0-12-16,-4 0 0 15,0 0-12-15,-1 9-4 16,-2 1-13-16,3 2-1 0,0 1 2 0,3 3-4 16,4-4 2-16,0 1-3 15,7-4 2-15,0-6 5 16,4-6 4-16,3-3 1 15,0-7 1-15,0 1 0 16,0-4-2-16,-3 0 0 16,-4 1 0-16,-7-1-2 15,-4 7-1-15,-6 5-7 16,-4 4-2-16,0 4-2 16,0 2-2-16,-1 3-2 15,8 1 1-15,0-1-1 16,7 1 0-16,4-4 2 15,-1 0 0-15,1-3 0 0,-1 0 0 16,1-3-11-16,-4 0-5 16,4 0-32-1,-4-3-14-15,3 0-38 0,1-3-14 16,6 3-63 0</inkml:trace>
  <inkml:trace contextRef="#ctx0" brushRef="#br0" timeOffset="84266.282">13289 9831 340 0,'0'-25'129'0,"0"25"-100"0,0-10 35 0,0 10 12 0,0 0-23 15,-3 0-6-15,-4 7-23 16,-8-4-10-16,-2 3-8 15,-8-3-3-15,-3 7 3 0,0 5-3 16,3 1-2-16,4 0-5 16,3 2 0-16,8 1 2 15,3 0 1-15,7 0-2 16,7 0 0-16,10-4 2 16,4-2 2-16,8-4-2 15,-1-2-2-15,4-1 2 16,3 0 2-16,0 3-2 15,7 4 0-15,8 6 3 16,-1 3 1-16,-3 9-4 0,-4 0 1 16,-3 4 0-16,-3 3 2 15,-8-1 1-15,-7 1 1 16,-3-1 9-16,-8 1 6 16,-3-3 1-16,-7-7 0 15,-14 0-2-15,-11-3 1 16,-10-9-10-16,-11-7-3 15,0-3-4-15,-3-2-2 16,-4-8-2-16,-3-2 1 16,-1-3-10-16,4-4-5 15,7 1-23-15,11-4-10 16,10 7-32-16,15-10-11 16,6 6-22-16,15 1-8 15,0 2-16-15</inkml:trace>
  <inkml:trace contextRef="#ctx0" brushRef="#br0" timeOffset="84625.342">13293 9806 308 0,'-11'-19'115'0,"4"19"-89"0,4-9 10 0,3 9-2 16,0 0 5-16,0 0 6 15,0 0 0-15,0 0 2 16,0 0-26-16,0 6 10 0,3-3 4 16,4 3-8-16,4-3-1 15,3 7-9-15,7-10-2 16,14 6-9-16,18-12-2 15,14 6 0-15,0-10 2 16,-3 7-3-16,-4-3-2 16,-7-3-18-16,-4-1-9 15,-3 1-35-15,-4-1-13 16,-10 1-44-16,-4-1-15 16,-7-5-28-1</inkml:trace>
  <inkml:trace contextRef="#ctx0" brushRef="#br0" timeOffset="85571.138">695 9580 212 0,'-7'-63'82'0,"3"38"-64"0,-3 3 22 0,4 19 7 16,-1 3-5-16,-3 10 2 0,4 11 2 15,-1 26 3-15,4 4-26 16,0 11 9-16,0 36 3 0,-3 18-8 16,-1 12-3-16,1 29-10 15,-1 0-1-15,-3-1-8 16,0 7-3-16,0-25-1 16,3-18 1-16,1-20-6 15,3-6 1-15,3-16-19 16,1-18-6-16,3-10-27 15,-4-19-12-15,-3-15-25 16,0-10-7-16,0-9-33 16</inkml:trace>
  <inkml:trace contextRef="#ctx0" brushRef="#br0" timeOffset="87267.543">716 9373 236 0,'-7'6'90'0,"7"-15"-70"0,0-1 21 0,0 17 7 0,4-7-11 16,3 0-1-16,3-3-7 16,4-7-1-16,4 4-16 15,-4-3 4-15,4 5 4 0,-4 8 0 16,4-8 0-16,3 1-4 16,3 0 0-16,8 0-3 15,0-3 2-15,10-1-6 16,15 4-1-16,-1-3 5 15,8 3 3-15,-8-3-6 16,8-4-3-16,3 7 0 16,17-3 0-16,1-4-3 15,-4 1-1-15,7-4 1 0,11 1 2 16,14-1 1-16,-4-2 3 16,11-1 1-16,18-3 3 15,-4 7-7-15,7-4-2 16,11 0-5-16,-4 4-1 15,-4-1 1-15,19 4 2 16,-12 3-3-16,-6 2 0 16,17 1-1-16,4 3-2 15,-14-3 3-15,7 0 2 16,-1 0 0-16,-9-3-1 16,13-4 1-16,-7 10-1 15,21-3 0-15,4-3 0 16,-14 12 0-16,-18-3 2 15,4 7-1-15,-4-1-1 0,-7 0-2 16,-7 1 1-16,14-4 3 16,1-6 1-16,-8-3-1 15,14-6 1-15,-7-1-2 16,-10 1-1-16,-1-4 1 16,4 10-1-16,-7 6 0 15,-17 7 0-15,-1 2 0 16,11 4 0-16,-7 3 0 15,-7-4 0-15,4 1 0 16,10-7 2-16,0-2-1 16,-7-7-1-16,7 0-2 15,7-7 1-15,-7 7 1 0,-11 0 0 16,4 0 0 0,7 7 0-16,-11-4 0 15,-10 6 0-15,7 7 0 0,7-4 0 16,0-2 0-16,-7-4 2 15,7-3-1-15,14-3 2 16,-4-6-2-16,-6-3 2 16,10-4-2-16,0-6 2 15,-14 10-2-15,-4-1-1 16,8 1 1-16,-4 9-1 16,-4 6-3-16,-14 4 0 15,11 2 4-15,7-2 1 16,-3-1-3-16,-11 0 1 15,10-2 2-15,11-7 1 0,-4-3-1 16,-10-1-2-16,7-5-2 16,7 6 1-16,-10-3 1 15,-8 2 2 1,0-2-1-16,8 6-1 0,-4 0 1 16,-7 0-1-16,-4 0 0 15,7 0 0-15,4 0 0 16,-11-3 2-16,-13-3-1 15,-12 6-1-15,-6 6-2 16,-4-3 1-16,0 3 1 16,-14-2 0-16,-4 5 0 15,-7-3 2-15,-3 1-3 16,-3-4 0-16,-8 0 1 0,-4-3 2 16,-2 0 1-16,-5 0 1 15,-3 0-2-15,-3-3 1 16,0 0-2-16,-4 3 2 15,-4-4 0-15,1 4 1 16,-1-3 0-16,1-3 0 16,-1 3-2-16,-3-3-2 15,0 6 1-15,4-10-1 16,-1 7 0-16,1-3 0 16,-1 6 0-16,-3-3 0 15,0-4-3-15,0 7 2 16,0 0 1-16,0 0 0 15,0 0 0-15,4 0 0 16,-1 7 0-16,-3-4 0 0,4-3 0 16,-4 6 0-16,3-3 0 15,-3 3 0-15,0 7 2 16,0 6 1-16,0 9-1 16,0 7-2-16,0 8 1 15,4 30 1-15,0 18-3 16,-1 3 0-16,1 12 1 15,-1 13 2-15,4 7-1 16,-3-13-1-16,-1 3 3 16,1 9 0-16,-1-12-1 15,-3-10 1-15,0-9-2 16,0 1-1-16,0 2 1 16,0-9-1-16,0-4 0 15,0-18 0-15,0-13 0 16,0-15 2-16,0-10-1 0,0-6-1 15,0-6-2-15,0-7-1 16,0 1 4-16,0-4 1 16,0-6-3-16,0 0-1 15,0 6-2-15,0-6 0 16,0 0-13-16,0 0-4 16,0-6-51-16,4-10-22 15,13-15-133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4T23:47:15.03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0 10442 156 0,'0'0'57'0,"0"7"-44"0</inkml:trace>
  <inkml:trace contextRef="#ctx0" brushRef="#br0" timeOffset="2350.656">0 10452 472 0,'35'-3'0'0,"-14"-4"6"0,1-2 4 15,2 6-3-15,8-4 1 16,0 1-3-16,-4 3 2 16,4 0 0-16,3 3 1 15,-3 0 0-15,-4 0 2 16,0 0 1-16,4 0 1 15,0-3-2-15,-4 0 1 16,7-1-2-16,4 4 0 16,-4 0-5-16,1 0-1 0,6 0 1 15,-3 4 2-15,-4-1-1 16,7 0 0-16,1-3 1 16,-8 0 3-16,7-3 0 15,8 0 0-15,-8-1-3 16,7 1-1-16,-3 0-1 15,-3 0 2-15,6 0-3 16,-10 3 0-16,7 0-1 16,-4 0-2-16,-7-3 1 15,4 0-1-15,10 0 0 16,-3-1 0-16,7 1 0 16,4 0 0-16,-8 0 0 15,4 3 2-15,-7 0-1 16,0 0-1-16,3-3 1 0,1 0 1 15,17 0 5-15,3-1 6 16,8 1-5-16,24-3 0 16,7-3-4-16,11 5-1 15,-3-2-1-15,-4 6-2 16,14-3 1-16,7-3-1 16,-11 6 0-16,4 0 2 15,11 0-3-15,-8 0 0 16,-6 0 1-16,6 0 2 0,11 0-3 15,-14 0 0-15,0-3 1 16,7-4 2-16,4 7-3 16,-11-3-2-16,7 0 2 15,4 3 2-15,-8 0-2 16,-6 0 0-16,10 0 1 16,0 0 2-16,-7 3-3 15,-4-3-2-15,11 0 2 16,0 3 2-16,-10-3-2 15,6 0-2-15,11 0 4 16,-6 7 1-16,-8-7-5 16,-39 0 0-16,-18 0-1 15,40 3 2-15,-19-3 1 16,47 0 3-16,-36 0-1 0,43 0-1 16,-36 0 5-16,54 0 4 15,-36 0-5-15,52 0-2 16,-45-3-1-16,39 3-1 15,-39 0-3-15,39 0 2 16,-42 0-6-16,49 0 0 16,-43 0 7-16,36 0 5 15,-42 0 0-15,42 0 0 16,-43 0-10-16,46-7-2 16,-41 7 6-16,30 0 5 15,-38 0 0-15,43 0 1 16,-43 0-6-16,28 0 1 15,-35 0 2-15,35 0 1 16,-35 0-4-16,28 0-1 16,-35 0 3-16,35 0 1 0,-31 0 2 15,34-3 0-15,-34 0-5 16,27 0 1-16,-31 0-2 16,32 0-2-16,-32 0 3 15,17 3 2-15,-27 0 0 16,17 0-1-16,-22 0 3 15,19 3 0-15,-26 0-4 16,15 0-1-16,-21 0 3 16,35-3 1-16,-28 0-3 15,17 0-1-15,-24 0 1 16,21 0 0-16,-22 0-2 16,18 0 2-16,-20 0 3 0,9 3 1 15,-20-3-4-15,7 0 1 16,-15 0 0-16,18 0 0 15,-17 0 0 1,13 3 2-16,-17-3-1 0,4 7-1 16,-11-4-2-16,0-3 1 15,-8 6 1-15,5-6 0 16,-8 0 0-16,8 0 2 16,-8 0-1-16,7 0-1 15,-6 0-2-15,2 3 1 16,-6-3 1-16,4 0 2 15,-8 6-1-15,0-2-1 16,-3-4 1-16,0 0 1 0,-8 0-3 16,8 0 0-16,-7 0 1 15,10 0 0-15,-7 0 0 16,8 0 0-16,-8 0 0 16,7 0 2-16,-7 0-3 15,1 0-2-15,-8 0 2 16,3 0 0-16,-2 0 3 15,-5 0 1-15,1 0-1 16,3 6 1-16,-3-6-4 16,6 3 0-16,-3-3-1 15,4 0-2-15,-7 0 3 16,3 0 0-16,-3 0 1 16,-1 0 0-16,-3 0 0 0,4 0 0 15,-4 0 2-15,4 0 3 16,-4 0-2-16,4 0-2 15,-4 0-3-15,3 0 1 16,1 0 1-16,0 0 0 16,-4 0 0-16,0 0 2 15,0 0-3-15,0 0 0 16,-3 0 1-16,3 0 0 16,-4 0 0-16,4 0 0 15,-3 0 0-15,3 0 2 16,-3 0-3-16,3 6 0 15,-4-3 1-15,1-3 2 16,0 0-1-16,-1 4-1 16,-3-4 1-16,4 3-1 15,-4-3 0-15,3 0 0 0,-3 0 0 16,4 3 0-16,-4-3 0 16,4 3 0-16,-4-3 0 15,3 0 0-15,-3 0 0 16,4 0 0-16,-4 0 0 15,0 0 2-15,0 0-3 16,0 0 0-16,0 0 1 16,4 0 0-16,-4 0 0 15,3 0 0-15,-3 0 0 16,4 0 2-16,-4 0-3 16,4 0 0-16,-4 0 1 15,3 0 0-15,-3 0 0 0,0 0 0 16,1 0 0-16,2 3 0 15,-3-3 0 1,4 0 0-16,3 0 0 0,-4 0 0 16,1 0-3-16,0 3 2 15,-1-3 3-15,-3 3 1 16,0-3-4-16,0 0 1 16,0 0 0-16,0 0 0 15,-3 0 0-15,0 0 2 16,-1 0-3-16,4 4-2 15,-3-4 4-15,3 0 1 16,0 0-3-16,0 0 1 0,-4 0 0 16,1 0 2-16,-1 0-1 15,4 0 2-15,-3 0-4 16,-1 3-2-16,1-3 2 16,0 0 2-16,-1 0 0 15,1 0-1 1,-1 0 1-16,1 0 1 0,-1 0-1 15,1 0-1-15,-1 0 1 16,1 0-1-16,-1 0-3 16,1 3 0-16,-1-3 2 15,1 0 2-15,-1 0 0 16,-3 0-1-16,0 0 3 16,0 0 2-16,0 0-4 15,0 0-3-15,0 0-19 0,0 0-7 16,0 0-31-16,-3 0-15 15,3 0-78 1,-11 9-65-16,4-3 81 16</inkml:trace>
  <inkml:trace contextRef="#ctx0" brushRef="#br0" timeOffset="3749.911">984 10881 236 0,'-3'0'90'0,"-1"0"-70"0,1-3 24 0,-1 0 6 0,1 0-2 16,-1-3 2-16,1 6-9 15,3-10 0-15,0 7-23 16,0-3 1-16,3-4 1 0,8 1-5 15,10-4 0-15,14 1-7 16,4-1-3-16,10 4 0 16,4 3 1-16,-3 6-1 15,-1 3 2-15,-10 3 5 16,-4 3 4-16,-7 7 1 16,-7 3-1-16,-10 9 0 15,-7 7 0-15,-4-1-6 16,-4 4-2-16,-3-4-2 0,-4-2 1 15,-6-4-4 1,3-6-2-16,0-3 0 0,3-4-1 16,0-2-3-16,4-4 2 15,0 1-1-15,7-1 0 16,0 0 0-16,4-2 0 16,6 2 0-16,5 0 0 15,2 1 2-15,4 2 2 16,8 1-1-16,-1 6-1 15,0 3 1-15,4 0-1 16,-4 6-3-16,-7-3 2 16,-7 9 10-16,-10-2 5 15,-4-1-2-15,-4-3-2 16,-10 1-3-16,-7-4 0 16,-7-3-4-16,0-4-2 15,-4-2 0-15,-14 0-1 16,-11-7 2-16,8-2 3 0,0-4-9 15,6-3-4-15,15 0-23 16,7-3-10-16,7-4-40 16,21-2-16-16,7-4-112 15</inkml:trace>
  <inkml:trace contextRef="#ctx0" brushRef="#br0" timeOffset="4497.977">494 12681 276 0,'0'0'104'0,"0"3"-81"0,0-3 27 0,0 0 6 16,0 0-2-16,0 0 3 16,0 0-12-16,0 0-5 15,0 0-22-15,3 3 2 0,4 0 3 16,4-3-8-16,7-3-1 15,6-3-6-15,15 0 0 16,11-4-1-16,-5 1 3 16,1 3-3-16,4 2-2 15,-15-2 0-15,4 6-1 16,0 0-5-16,-8 6 1 16,-6-6 0-16,0 0 2 0,3 0 1 15,-7-6 1-15,-3 6-2 16,-8-3-2-1,-3-3-17-15,-7 6-9 0,-3 0-41 16,-1 0-18-16,-3 0-70 16,7 0-28-16,4 0 45 15</inkml:trace>
  <inkml:trace contextRef="#ctx0" brushRef="#br0" timeOffset="5113.343">1422 12364 284 0,'3'-19'107'0,"-3"10"-83"0,0-3 17 0,0 8 2 15,0-2-3-15,0 0 3 16,0 0-4-16,0 2 0 16,-3 1-21-16,-1 0-2 0,-3 6 1 0,-3 7-5 15,-5 5 1-15,-6 14-2 16,0 11 1-16,-4 11-4 15,4-1-3-15,-3 3 0 16,-5 3 1-16,12 4-3 16,6 6-2-16,11-7 0 15,11 1 1-15,6-13-1 16,8-9 2-16,3-1-2 16,-3-8 2-16,7-8 2 15,10-11 4-15,0-1 0 16,8-18 2-16,6-10-2 15,-10-19 0-15,7-12-1 16,-18 3 2-16,-3-6-5 16,-11 0-1-16,-14-7 0 0,-14-6 0 15,-14-3-2-15,-14 3-2 16,-15 13 1-16,1 0-1 16,7 21-3-16,-8 7 2 15,11 10-4-15,11 12 1 16,7 9-20-16,7 6-9 15,7 10-16-15,14 3-7 16,0 16-19-16,4-3-7 16,6-1-93-1</inkml:trace>
  <inkml:trace contextRef="#ctx0" brushRef="#br0" timeOffset="5717.439">1909 12947 296 0,'-8'-3'110'0,"8"0"-86"0,0 0 9 0,0 3-3 16,0 0-10-16,0 0-1 16,0 0 4-16,4 0 3 15,0 0-14-15,-1 0 4 0,1 0 4 16,-1-3-5-16,1-3 2 16,-1 6-6-16,1-10-1 15,-4 1-2-15,0-1 0 16,0 1 4-16,0 6 3 15,0-3 0-15,0 6 1 16,-7 9-8-16,0 0-5 16,0 10 2-16,3 0 1 15,0 0-5-15,4 0 0 16,0-4-1-16,0-2 2 16,4-4 1-16,3-6 1 15,4-3 2-15,-4-3 1 16,3-9 1-16,1-4 2 15,-4 0 4-15,-4 1 3 0,-3 2-3 16,-3 1 0-16,-4 12-6 16,-4 6-3-16,1 3-2 15,3 4-3-15,0-1-2 16,0 1 1-16,-1-4-1 16,5 1 0-16,3-4-5 15,0-6-3-15,3 0-23 16,1-3-9-16,3-3-42 15,0-4-19-15,4-2-91 16</inkml:trace>
  <inkml:trace contextRef="#ctx0" brushRef="#br0" timeOffset="6287.125">2177 12477 272 0,'-11'-22'101'0,"8"7"-78"0,3-17 17 0,0 23 5 16,3-1 0-16,1-2 3 16,-1-1 0-16,1 4 0 15,-1-1-26-15,4 1 5 0,0 3 3 16,4 0-5-16,3-1-2 15,4 1-7-15,6 3-2 0,1 3-2 16,-4 9 0-16,11 10-4 16,7 12 0-16,7 10-3 15,-4 16 2-15,-3-7 0 16,-4 3 1-16,-14 0 2 16,-10 13 4-16,-11-3-4 15,-11 0 0-15,-6-7-6 16,-12-9-1-16,-6-6 3 15,0-7 1-15,3-9-6 16,-3-6 0-16,3-3-1 16,4-13 2-16,7-3-3 15,3-12-2-15,7-14-1 16,11 5 3-16,7-5-2 16,4 8-1-16,7 2 0 15,3 10 3-15,11 6 0 16,13 15 3-16,-2 4-1 0,6 3-1 15,-7-3 1-15,-10 0 1 16,-4-7-1-16,-6 4-1 16,-5-13-19-16,-6 3-8 15,-1-12-28-15,-3 3-12 16,1-6-40-16,-1-10-15 16,-7 0-61-1</inkml:trace>
  <inkml:trace contextRef="#ctx0" brushRef="#br0" timeOffset="8962.573">18133 2635 176 0,'296'-31'66'0,"-116"21"-52"0,113 7 1 0,-166 3-4 16,141 0-3-16,60 9 0 15,-46 4-4-15,-77-4-1 16,176 4-1-16,-120-4 1 0,116 4 0 16,-116-4-4-16,43 4 1 15,-89-4 9-15,-3 1 5 16,-54-1 5-16,-23-6 3 0,-30 3 3 16,-45-2 2-16,-10-4-12 15,-82 0-4-15,7 0-7 16,-126-10-1-1,34 1 1-15,-232-4 0 16,102 4 4-16,-286-7 5 0,-91 7-3 16,66 9 2-16,65 6-5 15,55 13 1-15,36 9-5 16,63-6-2-16,50 9 0 16,74-9-1-16,67-3 4 15,137-28 5 1,103-13-3-16,119-10-3 0,128-8 1 15,120 2-8-15,-18 16 1 16,-145 9 12-16,395 4 8 16,-267 6-13-16,221 3-5 15,-235 0-4-15,140 6 3 16,-194-3 3-16,50 10 2 16,-131-10-6-16,-46 3 0 15,-59 4 1-15,-64-10 1 16,-25 0-4-16,-99-10 1 15,0 1 2-15,-165-26 1 16,45 10 1-16,-246-12 0 16,119 12-5-16,-373-1 1 15,-209 26 13-15,321 16 8 16,181-3-4-16,-195 46-2 16,-70 29-9-16,239-22-1 0,170-19-1 15,152-28 0-15,133-13 2 16,156-25 1-16,170-6 1 15,-44 6 0-15,-108 7-5 16,458-4 1-16,-282 13-5 16,325 6 1-16,-304 3-7 15,190-6-1-15,-243 0 2 16,22-6 1-16,-131 6 10 16,-110-9 4-16,-60-13-9 15,-116 9-2-15,1 4 1 16,-160-10 2-16,35 3 13 15,-253-12 8-15,112 9-5 16,-302 0-2-16,196 7-6 16,-204 12-2-16,-63 12 1 0,193 4 0 15,174-3-7-15,179-4-20 16,110 7-6 0,-4-10-36-16,152 13-13 15,-43 0-58 1</inkml:trace>
  <inkml:trace contextRef="#ctx0" brushRef="#br0" timeOffset="9466.619">30127 2654 80 0,'311'18'30'0,"-311"-18"-24"0,310 38-34 16,-260-28-17-16</inkml:trace>
  <inkml:trace contextRef="#ctx0" brushRef="#br0" timeOffset="9859.24">32674 2679 168 0,'166'-19'63'0,"-166"19"-49"0,7-3 25 15,-7 3 9-15,-3-3-15 0,-1 3-4 16,-52 0-11-16,6-7-1 15,-91 7-10-15,32 0-4 0,-149-3 0 16,71-3 0-16,-187 3 3 16,113 3-3-16,-233 3-2 15,166 3 6-15,-155 7 3 16,24 9-3-16,103 0-2 16,95-3 0-16,74-1 1 15,145-8-10 1,6-1 7-16,146-18 2 15,-26-1-2-15,255 1-2 16,-102 0 2-16,271-1 0 16,-170 10-1-16,202 6 1 15,-191-2-2-15,46 5 2 16,-123 0-2-16,-75-2-1 16,-48-1-2-16,-93-9 1 0,-10 0 1 15,-113-4 2-15,10-2-1 16,-140 0-1-16,49-1 3 15,-131 10 0-15,74-3-37 16,-31 6-16-16,60-3-85 16</inkml:trace>
  <inkml:trace contextRef="#ctx0" brushRef="#br0" timeOffset="11870.172">1330 14286 208 0,'11'-37'79'0,"-11"27"-61"0,7-8 17 16,-4 8 5-16,1 7-3 15,-1-3 2-15,1-4-4 16,-1 7-1-16,1-3-19 16,-1 6 9-16,1-3 3 0,3 6 3 15,-7 6 4-15,-7 7-7 0,0 12-2 16,-4 10-8-16,-6 6 0 16,-5 9-12-16,5-6-3 15,-4-6-2-15,6-4 2 16,5-8-3-16,-1-4 0 15,11-6-1-15,11-10-2 16,-1 0 5-16,8-9 1 16,0 0-3-16,-1-3 1 15,5-3 0-15,2 3 0 16,8-3-3-16,0 6 2 16,0 0 1-16,13 6 0 15,-2 3 2-15,-1 4 1 16,4 9-1-16,-4 3-2 15,-10 6-2-15,0 7 1 16,-4-4 7-16,-10 1 6 16,-8-4 9-16,-6-6 7 0,-8 7-11 15,-10-11-2-15,-11-2-7 16,-17-3 0-16,-4-3-7 16,-10-1-3-16,3-3 3 15,7-5 1-15,-7 2-16 16,11-12-5-16,3-4-20 15,4 1-7-15,13-10-18 16,12-3-7-16,6-3-20 16,11 0-5-16,4 0-45 15</inkml:trace>
  <inkml:trace contextRef="#ctx0" brushRef="#br0" timeOffset="12277.205">1302 14164 276 0,'-14'-9'104'0,"7"6"-81"0,0-1 27 0,7 4 6 0,0 0-15 16,0 0-3-16,3 0-7 15,4 4-2-15,4 2-16 16,3 0 1-16,11 0 0 0,6-3-1 16,19-6 0-16,6-3-5 15,15 0-3-15,-4-4-2 16,3 1-3-16,8 0 1 15,-8 2 1-15,4 4-3 16,-17 3 0-16,-1 3-15 16,-17 4-6-16,-4-1-29 15,-10 3-10-15,-11-2-61 16,-3 5-26-16,-15 4 23 16</inkml:trace>
  <inkml:trace contextRef="#ctx0" brushRef="#br0" timeOffset="12651.634">910 15481 296 0,'-7'0'110'15,"7"0"-86"-15,4-6 13 0,-1 6 2 0,4 0-1 16,7-3 4-16,8-4-6 16,13 1-1-16,21-3-20 15,4-7 0-15,11-6 1 0,3-6-4 16,18-7 1-16,13 1-4 15,1 2 0-15,0 1-5 16,3 3-3-16,-3 6 0 16,-10 3 1-16,-12 10-14 15,-20 2-5-15,-11 7-44 16,-18 7-20-16,-7 2-101 16</inkml:trace>
  <inkml:trace contextRef="#ctx0" brushRef="#br0" timeOffset="13387.225">1520 15606 300 0,'4'-22'112'0,"-4"16"-87"0,7-10 22 0,-7 13 3 0,0 0-10 16,0 0 0-16,-7 3-10 15,-4 6-2-15,-6 4-15 16,3 2-1-16,0 7 1 0,-1 0-3 16,1 6 2-16,4 0-9 15,-1 3-2-15,1 1-1 16,3-1 2-16,-1 9-3 15,5-5 0-15,3-4-1 16,3-3-2-16,1-3 3 16,7-6 0-16,3-4-2 15,3-2 2-15,15-4 3 16,14-6 1-16,0 0-4 16,7 3 1-16,3 3-2 0,-10 4 0 15,0 5 4-15,-11 4 1 16,-10 0 5-16,-4 9 3 15,-10 0 2-15,-8 4 3 16,-6 2-3-16,-11 1 2 16,-8-1-6-16,-2-9-1 15,-1-9-4-15,-24 9-3 16,13-6 0-16,-3-7 1 16,1-2-3-16,2-13 0 15,1-13-1-15,3-6 0 16,8-3-3-16,13-3 1 15,11-4 0-15,11-5 2 16,13-1 1-16,8-9 1 16,7-16 0-16,7-9 0 15,0 3 0-15,-15 13 0 0,-2-4 0 16,-8 13 2-16,-4 7 1 16,-13 8 1-16,-8 7-2 15,-13 16-2-15,-4 2-2 16,-8 7 1-16,5 0-15 15,-5 4-6-15,5-1-18 16,6-3-5-16,4 0-22 16,11-7-8-16,6-2-46 15,15-13-20-15,10-9 24 16</inkml:trace>
  <inkml:trace contextRef="#ctx0" brushRef="#br0" timeOffset="13737.896">2854 15036 384 0,'-25'3'143'0,"15"3"-112"0,-1-3 19 0,8 0 1 0,3-3-16 16,3 4 0-16,4-4-14 16,4-4-5-16,3 1-9 15,4 0-3-15,10 0 0 0,-4 0-2 16,-6 3-2-16,0 3-26 15,-4 3-12-15,-7 7-61 16,0 2-25-16,-4 7-46 16</inkml:trace>
  <inkml:trace contextRef="#ctx0" brushRef="#br0" timeOffset="13933.353">2745 15509 348 0,'-29'22'132'0,"29"-22"-103"0,7 3 34 0,-3-3 9 16,7 0-20-16,6-3-8 16,11 0-17-16,-3-3-4 15,10-1-14-15,1 4-5 0,2 0-3 16,-9-3-17-16,-1 6-4 16,-3 0-72-16,3 0-31 15,-14-9-63 1</inkml:trace>
  <inkml:trace contextRef="#ctx0" brushRef="#br0" timeOffset="18430.24">3711 15145 204 0,'-3'-21'77'0,"-1"11"-60"0,4-9 13 0,0 13 3 15,0-7-6-15,0-2 1 16,0-4-2-16,0 0 1 15,0 4-15-15,-3-1 9 0,-1 3 5 16,-3 7 1-16,0 6 2 16,-4 6-5-16,-3 7-3 15,-10 9 0-15,-1 9 1 16,0 10-8-16,-3 22-1 16,3 12-5-16,-3 6 0 15,7 1-1-15,7-4 1 16,3-12-2-16,8 22-1 15,10 19-3-15,10-10-2 0,12-16 1 16,9-15-1-16,8-16 0 16,4-18 0-16,-1-20 2 15,11-18 3-15,0-13 2 16,-14-15 3-16,-4 5 4 16,1-46 3-16,6-38-7 15,-10-25-1-15,-22 7-3 16,-20 5-1-16,-22-6-3 15,-17 10 1-15,-1 28-2 16,1 31 2-16,-7 26-7 16,3 34-1-16,0 15-3 15,7 7 0-15,11 12-26 16,10 1-13-16,8 5-22 16,6 14-9-16,8 8-60 0,6 1-23 15,4-1 40 1</inkml:trace>
  <inkml:trace contextRef="#ctx0" brushRef="#br0" timeOffset="18946.79">4255 15860 288 0,'-11'7'110'0,"11"-7"-86"0,-4 0 9 0,4 0-3 0,0-7-7 16,0 7-2-1,0-9 0-15,4-4 1 0,-4 1-12 16,0 2 5-16,0 4 3 0,0 3-4 16,0 6 0-16,0 0-6 15,0 7 0-15,0-4-7 16,0 3-1-16,0 1 0 15,0-7 2-15,0 6-3 16,3-9 0-16,1 0 5 16,0-9 5-16,-4 6 6 15,0-7 5-15,0-2 3 16,0 2 1-16,0 4-9 16,0 6-4-16,0 0-6 0,-4 10-4 15,0-4-3-15,4 3 1 16,0-2 1-1,0-1 0-15,0-3 0 0,0-3 0 16,0 0 0-16,0 0 0 16,0 0 0-16,0 9 2 15,0-2-1-15,-3 2-1 16,-1-6-4-16,1 7 0 16,-1-1-20-16,4-3-7 15,0-6-30-15,4-3-12 16,3-9-109-1</inkml:trace>
  <inkml:trace contextRef="#ctx0" brushRef="#br0" timeOffset="19557.794">4830 15202 256 0,'0'-25'96'0,"0"15"-75"0,0 1 23 0,0 6 7 16,-4 0-9-16,0-4-3 15,1 1-4-15,-1 0-2 16,1-3-18-16,-4 2 6 0,0-2 6 16,0 9-2-16,3-3 3 15,-6-4-5-15,-8 7-2 16,4 10-7-16,-7-1-1 16,0 16-8-16,-8 16-1 15,5 19-2-15,-12 6 1 16,8 3-2-16,3 18-1 15,8 17-2-15,13-10 1 16,8-13 3-16,6-9 1 16,15-9-4-16,3-13 1 15,8-9 2-15,-8-16 1 0,7-6 1 16,4-19 0-16,3-3 0 16,-10-13 0-16,0-15 2 15,-8-13 3-15,-6-6 0 16,-14 9 2-16,-15 3-4 15,-7 10 1-15,-3 9-5 16,-4 19 0-16,-6 16-6 16,-1 15 0-16,4 7-4 15,3 0 0-15,7-1-16 16,8-2-5-16,10-4-19 16,3-6-8-16,8 0-21 15,3-9-10-15,4-7-90 16</inkml:trace>
  <inkml:trace contextRef="#ctx0" brushRef="#br0" timeOffset="20085.22">5151 15214 368 0,'14'-25'137'0,"-11"16"-106"0,11-4 8 0,-7 7-1 0,4-3-7 16,0-4 4-16,6 1-4 16,4-1 1-16,15 7-18 15,-5 6 3-15,12 16 3 0,3 24-2 16,-8 29-1-16,-2 3-5 15,-8 7 0-15,-3 2 2 16,-18 13 1-16,-7-3-4 16,-7-15-1-16,-22-4-2 15,-2-10 0-15,-8-8-4 16,4-7-3-16,-4-13 0 16,7-6 1-16,4-6-1 15,10-12-1-15,-3-13-2 16,10-10-1-16,4-12-1 15,7-3 3-15,7-13-2 0,15-6 1 16,-1 6 2-16,10 7 0 16,5 12-3-16,6 16 2 15,-10 15 1-15,3 10 2 16,-7 6-8-16,1-3-3 16,-8 6-33-16,3-6-12 15,-2-6-33-15,-1-4-10 16,0-6-93-1,11-9-47-15,-8-9 122 16</inkml:trace>
  <inkml:trace contextRef="#ctx0" brushRef="#br0" timeOffset="20550.625">5941 15149 436 0,'-7'0'162'0,"3"3"-126"0,-3 3 7 15,0 0-5-15,4 4-12 16,-8-1 2-16,-7 7-10 16,1-1-3-16,-1 14-8 15,0-1-3-15,4 3 2 0,4-3-3 16,3 7-2-16,7-7-3 16,7-3-1-16,7 0 2 0,3-6 0 15,5 0-2-15,2-6 2 16,5-4 1-16,-1 3 2 15,0-2-3 1,4 2-2-16,0 1 4 0,-8 3 1 16,1 2-3-16,-4 4 1 15,-3 0 0-15,-1 10 2 16,-3-1 1-16,-3 4 3 16,-7-1 3-16,-1 1 2 15,1-1 1-15,-4-6 2 16,-7-6-3-16,3 3-1 15,-7-6-6-15,-10-6-1 16,-3-4-1-16,-8-6-2 16,-7-6-15-16,0-3-7 15,0-7-27-15,4-2-9 16,3-7-13-16,8 3-6 0,6 0-7 16,7 0 0-16,11-3-58 15</inkml:trace>
  <inkml:trace contextRef="#ctx0" brushRef="#br0" timeOffset="20879.084">6054 15161 356 0,'-18'-16'134'0,"15"10"-104"0,-8 0 16 0,0 6 1 16,8 0-11-16,-1 0-1 16,4 0-4-16,0 0-2 31,29 6 12-31,-5 0 6 16,11-2-20-16,4-4-8 15,11 0-12-15,3-4-3 16,10 1-2-16,-6 0-2 15,-5 0-17-15,-16 0-9 16,-8 3-37-16,-7-3-17 16,-7 0-40-16,-3 3-17 15</inkml:trace>
  <inkml:trace contextRef="#ctx0" brushRef="#br0" timeOffset="22545.336">9155 11273 252 0,'7'-16'96'0,"-7"10"-75"0,3-3 8 16,-3 6-1-16,0-4-4 15,0-2 3-15,0 0 0 16,0-1 1-16,0 7-15 15,0-3 5-15,-3-1 5 0,-1 1 1 16,-3 0 1-16,-4 3-6 16,-3 3 1-16,-3 6-5 0,-4 7 1 15,-8-1-5-15,-2 13-1 16,-8 10-4-16,-4 15-1 16,-2 13-3-16,2-1 1 15,8 1 0-15,3-3 3 16,4-4-1-16,14 7 0 15,17-4-3-15,15-2 1 16,17-4 0-16,8-9 3 16,6-10-1-16,4-12 0 15,14-15 1-15,7-20 3 16,0-15-2-16,-3-10-2 16,-8-9 2-16,-10-6 2 15,-11-16 0-15,-10-13 0 16,-14 7-3-16,-18-3 1 0,-14 15-4 15,-22 7 0-15,-16 12-1 16,-5 16 1-16,4 12-7 16,11 10 1-16,7 6-12 15,6 9-3-15,12 4-37 16,10 2-15-16,7 7-31 16,7 6-15-16,14 7-47 15</inkml:trace>
  <inkml:trace contextRef="#ctx0" brushRef="#br0" timeOffset="22910.665">9645 11703 392 0,'-11'-3'145'0,"4"3"-112"0,0-4-1 0,4 4-9 15,3 0-16-15,0 0-2 16,0 0 3-16,0 0 3 16,3 4-6-16,4-1 4 0,7-3 3 15,4-3 0-15,3-4 1 16,4 1 1-16,-4 0 4 0,-3-4-1 16,-4 4 1-1,-7 3 0-15,-7 3-2 16,-7 6-8-16,-7 7-3 15,0-4-3-15,3 4 1 16,4-1-4-16,0-2-2 16,3-1-3-16,4 0 1 0,0-2-15 15,0-4-6-15,0 3-40 16,0-3-17-16,4-3-109 16</inkml:trace>
  <inkml:trace contextRef="#ctx0" brushRef="#br0" timeOffset="23475.798">10114 11176 356 0,'-14'-19'132'0,"11"10"-103"0,-1-10 14 0,0 13-1 15,4-1-11-15,0-2 2 16,0 6-8-16,0-3-1 16,4-4-13-16,7 7-4 0,10-3-3 15,10-1 0-15,1 1 0 16,-7 3 2-16,10 3 1 16,-3 0 8-16,0 6 2 15,-4 1 3-15,-3 5 2 16,-4-2-1-16,-7-1-1 15,-4 7-8-15,-10-1-3 0,0-2-3 16,-7 3-1-16,0-4-3 16,-7 7-2-16,4-3-2 15,-4 2 1-15,-1 1-1 16,5 9 0-16,-1-6 2 16,11 7 0-16,0-11-3 15,14 11 0-15,1-4 2 16,9 3 0-16,-3-3 1 15,15 3 0-15,-8 0 0 16,7 1 0-16,-7-4 4 16,-6 0 2-16,-5 0-2 15,-17 3-1-15,0-6 5 16,-14 6 3-16,3-6-4 0,-13-3-2 16,3 0-2-16,-18-10 0 15,7 4-2-15,-10-7-1 16,-8 0-4-16,12-3-2 15,6-3-33-15,11-3-11 16,7 0-46-16,10-3-18 16</inkml:trace>
  <inkml:trace contextRef="#ctx0" brushRef="#br0" timeOffset="24799.086">9042 12951 200 0,'7'-41'74'0,"-4"22"-58"0,-3-15 27 0,-3 21 7 15,-1-3-5-15,-3 1 0 16,0 2-10-16,0 4-4 16,0 2-17-16,0 7 4 0,0 10 3 15,0 27 0-15,3 20 2 16,1 9-2-16,6 15 2 0,4 23-7 16,7 6-1-16,4-10-9 15,10-9-2-15,8-7 0 16,9-8 0-16,8-14 2 15,0-15 1-15,0-18 5 16,-3-23 5-16,-8-19-7 16,-3-18-1-16,-7-10-3 15,-8-25-1-15,-6-12-1 16,-11-7 0-16,-11-12-5 16,-6-19 1-16,-8 3 0 0,-3 22 2 15,0 16-3 1,0 19 0-16,3 12-4 15,4 12 1-15,3 10-3 0,4 13 2 16,7 0 1-16,4 9-1 16,6 0 4-16,4 6 0 15,8-3 9-15,2 3 5 16,12-12 0-16,20-3 2 16,25-1-6-16,14-9-1 15,22 1-2-15,20-4-1 16,-2 3-3-16,-5 6 1 15,-6 4-2-15,-19 3 2 16,-20 2-7-16,-14 4 1 16,-19 4-19-16,-9 2-6 15,-8-3-14-15,-7 6-4 16,-7-2-10-16,-3-1-3 16,-7-3-32-16,-8 3-14 15,-10 1-35 1</inkml:trace>
  <inkml:trace contextRef="#ctx0" brushRef="#br0" timeOffset="25246.726">9952 13208 288 0,'-14'-7'110'0,"14"1"-86"0,3 0 22 0,1-3 4 15,3-1-10-15,3-9 2 16,8 0-4-16,7-9 0 16,17 0-20-16,8 3 3 0,9 9 2 15,-2 26-3-15,-4 9 0 16,-7 12 2-16,-15 10 1 16,-9 12-4-16,-15 7-1 15,-14 2-6-15,-18-5 0 16,-10-7-5-16,-8-9 1 15,-3-10-5-15,4-6-2 16,7-12 0-16,3-4 1 16,4 0-3-16,10-12 0 15,8-3-6-15,10-3 0 0,17-4 1 16,19-3 3-16,16 1 2 16,8 2 3-16,0 4-3 15,0-1 0-15,-3 4 1 16,-8 0 2-16,1-4-23 15,-5 7-8-15,-2-12-37 16,-1 2-13-16,4-6-26 16,3 0-10-16,4 1-44 15</inkml:trace>
  <inkml:trace contextRef="#ctx0" brushRef="#br0" timeOffset="25507.485">11367 12897 396 0,'-25'-37'148'0,"25"24"-115"0,3-3 28 0,1 10 7 15,6 0-34-15,5-3-8 16,2-7-16-16,8 6-5 15,3 1-3-15,7 0-4 0,-3 9 1 16,-4 0-28-16,-3 6-10 16,-11 6-43-16,-7 14-15 15,-3 8-75-15</inkml:trace>
  <inkml:trace contextRef="#ctx0" brushRef="#br0" timeOffset="25669.295">11240 13267 416 0,'-8'0'156'0,"26"0"-121"0,21 0 25 16,-18 0 3-16,7-3-33 15,11-6-9-15,7-1-18 16,3 1-7-16,-6 3 2 16,-12-1-53-16,-6 4-20 0,0 6-123 15</inkml:trace>
  <inkml:trace contextRef="#ctx0" brushRef="#br0" timeOffset="31298.32">12411 12515 232 0,'0'-19'88'0,"0"10"-69"0,0-4 15 0,0 7 3 15,0-1-4-15,0-2 1 16,0 0-4-16,0-4-1 15,0-3-16-15,0 1 8 0,3 5 5 16,1-2 1-16,-1 2 2 16,1 7-1-16,-1 10 0 15,1 11-4-15,-4 17-1 16,0 15-8-16,0 0-2 16,0 19-5-16,0 19 0 15,0 6-3-15,-4 0 2 16,1-3-2-16,-1 3 2 15,1 3-4-15,3-6-2 16,-4-19 0-16,4-6 1 16,0-16-1-16,0-12-1 15,0-10-6-15,0-15-37 16,0-7-9 0,4-9-56-16,3-10-23 0,3-2-39 15</inkml:trace>
  <inkml:trace contextRef="#ctx0" brushRef="#br0" timeOffset="31781.125">12813 13214 368 0,'-14'-6'137'0,"14"6"-106"0,0 0 17 0,0 0 3 16,0 0-27-16,0 0-5 15,0 0-1-15,0-3 2 16,3-1-10-16,1-2 1 0,-1 0 0 16,4-3-4-16,0-4-2 15,-3 4 0-15,3-1 1 0,-3 4 1 16,-1 3 3 0,1 0-1-16,-4 6 0 15,0 0-1-15,-4 6 0 16,1 7-7-16,-1-3 0 0,1 2-1 15,-1-2 0 1,4-4-3-16,0 1 2 16,4-7 1-16,-1-6 0 15,4-7 0-15,0 1 0 0,0-7 4 16,0 4 2 0,-3-1 4-16,-1 4 4 0,-3 2-6 15,0 7-2-15,-7 10-3 16,0-1 0-16,0 10-7 15,0-7 1-15,4-2-17 16,-1-1-6-16,4-2-9 16,0-4-4-16,4-3-22 15,-1 0-11-15,-3 0-46 16,7 0-17-16,-3 0 0 16</inkml:trace>
  <inkml:trace contextRef="#ctx0" brushRef="#br0" timeOffset="32270.875">13067 12675 232 0,'3'-7'88'0,"-3"4"-69"0,7-3 11 0,-7 3 1 15,4-3-4-15,0 2 2 16,3-2 1-16,0-3 1 0,0-1-16 16,3 1 6-16,1-4 3 0,-1 1 3 15,-2-1 1 1,-1 1-4-16,0-1-3 0,-4 4-5 16,1-1-2-16,-1 1-4 15,1 3 1-15,-1 3 3 16,-3 3 3-16,-3 9-3 15,-4 4 0-15,-4 12-6 16,1 0-3-16,-1 0-2 16,0 3 0-16,1 0 0 15,3 1 1-15,3-4 0 16,4 0 0-16,4-3-5 16,3-4 1-16,3-2 2 15,8-6 3-15,3-4-2 16,4-6 0-16,3 0 1 0,0-3 0 15,-3 0-5-15,-4-1 1 16,0 1 0-16,-3 0 2 16,-4-3-43-16,-3 6-17 15,-1 0-33-15,-3 0-13 16,4 0-74 0</inkml:trace>
  <inkml:trace contextRef="#ctx0" brushRef="#br0" timeOffset="32619.865">13455 12578 360 0,'7'-16'134'0,"-3"10"-104"0,3-1 16 0,-7 7 1 0,3 0-4 16,1 3 2-16,-1 7-6 15,-3 6-1-15,-3 9-21 16,-4 3-4-16,-4 22 1 0,0 19-4 16,-3 6 2-16,0 0-5 15,4-2-2-15,-1-4-2 16,4-7 0-16,3-5-4 16,4-4 0-16,0-9-1 15,4-10 0-15,0-12-7 0,-1 0-4 16,1-9-24-16,-1-7-11 15,1-9-26-15,-1-6-9 16,-3-4-50-16,11-3-22 16,-1-2 29-1</inkml:trace>
  <inkml:trace contextRef="#ctx0" brushRef="#br0" timeOffset="32964.608">13772 12521 280 0,'4'-25'104'0,"-4"16"-81"0,4-1 18 0,-1 7 4 0,1 0 0 16,-1 0 5-16,1 3-1 15,-1 3 2-15,1 6-28 16,-4 7 11-16,0 12 6 0,0 13-10 15,0 9-3-15,-4 22-11 16,1 16-3-16,-1 0-5 16,1-4-3-16,-1-5-2 15,4 6 0-15,0-7-4 16,0-9-2-16,0-13-1 16,0-12 3-16,0-9-31 15,0-10-13-15,4-6-28 0,-1-10-10 16,-3-6-28-16,4-12-10 15,-1-1-25 1</inkml:trace>
  <inkml:trace contextRef="#ctx0" brushRef="#br0" timeOffset="36146.849">2184 10944 236 0,'7'-19'90'0,"-11"13"-70"0,4-4 10 15,0 7 2-15,0-3 0 16,0 0 3-16,0-1-4 15,4 1 1-15,-1 0-18 16,1-3 10-16,-4 9 3 0,0-4 3 16,0 4 2-16,0 10-2 15,0 9 1-15,-4 9-11 16,1 6-2-16,-1 10-10 0,1-6-3 16,-1-1-3-1,4-2-2-15,0-4 1 0,4-6-1 16,-1-3-3-16,1-3 0 15,-1-9 2-15,1-1 2 16,-1 0 0-16,1 1-1 16,-4-10-2-16,0 0 1 15,0 0-41-15,-7 0-17 16,0 0-36-16,0 0-14 16</inkml:trace>
  <inkml:trace contextRef="#ctx0" brushRef="#br0" timeOffset="36731.905">2170 10721 244 0,'-4'-9'93'0,"1"6"-72"0,-1-4 16 0,0 4 2 16,1 3-4-16,-4 0 2 16,0 0-7-16,-7 3-2 15,3-3-15-15,-3 7 5 0,-4-4 5 16,-3 6 3-16,4 7 4 15,-5-3-3-15,-6 8 1 16,4 11-7-16,2 12-1 16,5 9-7-16,-1 10-3 15,4-7-3-15,7 1 0 16,7-4-2-16,7-3 0 16,7-9 1-16,11-10 1 15,17 4-3-15,15-7-3 16,-8-6 2-16,7-3 0 15,-13-16 1-15,3-3 2 0,3-13 1 16,-7-9 3-16,4-9-3 16,4-19 1-16,-12-19-5 15,-2-16 0-15,-15 10 1 16,-28 3 2-16,-14-3-1 16,-15 12 0-16,-6 10-6 15,-22 15 1-15,4 19-9 16,1 16-4-16,13 3-35 15,17 3-14-15,8 3-54 16,21-3-21-16,7-3-43 16</inkml:trace>
  <inkml:trace contextRef="#ctx0" brushRef="#br0" timeOffset="40949.802">3524 12571 240 0,'4'-6'90'0,"-4"6"-70"0,3-3 15 15,-3 3 2-15,0 0 1 16,0 0 4-16,0 0-6 15,0 3-1-15,0 0-20 16,0 3 9-16,0 1 5 0,-3 2-6 16,-1 0-4-16,-3 4-6 15,-3-4-3-15,-1 1-6 0,0-1-1 16,4 1-1-16,0-1 1 16,0 0-2-16,4-2-1 15,3-1-2-15,3 0-1 16,1 1-1-16,3-4 3 15,3 0-2-15,5 0 1 16,2 0 2-16,1 0 2 16,-1 0-1-16,5 0-1 15,2 4-2-15,1 2 1 16,3 1 1-16,-7 2 2 16,-3 1-3-16,0 5 0 15,-1-2 7-15,-3 0 4 16,-3-1 8-16,-7 1 3 0,-1-3-4 15,-6-1 0 1,-4-2-8-16,-4-1-1 16,-7-3-4-16,-3-3-3 0,-4 7 0 15,1-10 1-15,-8 0-6 16,4 0 1-16,7 0-34 16,3-10-16-16,11 1-19 15,3 0-8-15,8-7-27 16,6-3-10-16,5 7-8 15</inkml:trace>
  <inkml:trace contextRef="#ctx0" brushRef="#br0" timeOffset="41310.374">3535 12562 236 0,'-14'-3'88'0,"10"3"-69"0,-6 3 22 0,10-3 3 16,-4 3 0-16,1 0 1 16,3 0-3-16,0 4 1 15,3-4-24-15,8 0 7 0,3-3 2 0,3 0-4 16,8-3-2-16,3 0-10 15,-3-1-5-15,-4 1-4 16,7 0-3-16,4 0 3 16,3 0 0-16,-3 3-1 15,-7 0-2-15,-4 0-15 16,-3-3-7-16,-4 3-29 16,-7 0-12-16,-4-3-33 15,-3-1-15-15,0 1-26 16</inkml:trace>
  <inkml:trace contextRef="#ctx0" brushRef="#br0" timeOffset="41864.663">3609 12367 236 0,'-7'-12'90'0,"0"6"-70"0,-7 2 17 0,7 4 4 16,-4-3-9-16,-3 3 1 16,0 0-1-16,-7 0 0 15,-8 3-17-15,5 1 6 0,-1 2 3 0,4 0-1 16,0 4 0-16,-7 5-3 15,3 7-3-15,-3 16-1 16,3-1 3-16,-7 4-5 16,4 3 2-16,3 6-5 15,4 13-1-15,10 9 0 16,11 0 1-16,8-6-3 16,13-3-3-16,10-10 0 15,19-6 1-15,13-6-1 16,18-7 2-16,1-12-2 15,-19-12 2-15,-10-1 0 16,32-18 3-16,24-32-1 16,-14-25 0-16,-21-9-1 15,-14-4 0-15,-28 1-2 0,-21-16-1 16,-29-3-3-16,-24 9-2 16,-22 22 1-16,-17 13 1 15,-18 25-8-15,-7 21-1 16,22 17-20-16,20 9-8 15,8 3-33-15,21-1-11 16,17-2-118 0,25-9-66-16,7-7 121 15</inkml:trace>
  <inkml:trace contextRef="#ctx0" brushRef="#br0" timeOffset="45379.936">14559 12678 368 0,'-7'-13'140'0,"4"7"-109"0,-4 3 16 16,3-3 0-16,0 6-11 15,1 0-1-15,-1 0-8 16,1 0-5 0,10-10-8-16,4 7-4 0,6-3-1 15,8-4-1-15,3 10-2 16,4 0 1-16,0 7 2 16,-1 5 2-16,-2 13 6 15,-5 4 1-15,-3 8-1 16,-6 7 0-16,-8 3-5 15,-7-3-2-15,-7-10-2 16,-4 4 2-16,-7-10-3 0,-6-6-2 16,-5-3-5-16,1-10-2 15,0 1 1-15,3-1 2 16,4 1 0-16,7-4-1 16,3-3-6-16,11 7-1 15,11-7 1-15,7-3 1 16,6-3 3-16,5-7 1 15,-1 1 1-15,-4-1 2 16,-6-2-14-16,-4-1-5 16,-3-2-57-16,-4-1-24 15,-4 0-126 1</inkml:trace>
  <inkml:trace contextRef="#ctx0" brushRef="#br0" timeOffset="45979.674">14728 12302 232 0,'-7'-7'88'0,"4"4"-69"0,-4 0 22 0,3 3 6 16,-3-6-5-16,0 6 2 15,0-10-2 1,0 1-2-16,0 0-21 0,-4-1 8 0,1 1 4 16,-4 6 1-16,-4-4 1 15,0 4-7-15,-3 0-4 16,-7 3-4-16,-4 3-1 15,-3 7-3-15,0 2 1 16,0 16-4-16,-4 19 1 16,-4 13-7-16,1 9-1 15,0-3 0-15,3 28 2 16,11 9-1-16,14-2 0 16,17-14-1-16,18 1 0 0,11-12 2 15,21-14 1-15,21-8-1 16,14-14-1-16,-3-18-1 15,7-19 0-15,6-15 0 16,1-10 0-16,-4-22 0 16,-13-12 2-16,-15-20-3 15,-15 4 0-15,-20-9 1 16,-18-7 2-16,-24-6-3 16,-29 0 0-16,-21 18-3 15,0 20-3-15,-3 15-9 16,3 7-3-16,3 15-12 15,11 10-3-15,11 2-41 0,10 7-19 16,15 7-136 0</inkml:trace>
  <inkml:trace contextRef="#ctx0" brushRef="#br0" timeOffset="47917.04">7017 15403 268 0,'-7'-4'101'0,"3"4"-78"0,-3-3 13 0,7 3 0 16,-3-3 1-16,3 0 2 15,0 0-6-15,0 0-3 16,3-3-16 0,4-4 4-16,4-2 5 0,6-4-3 0,1 6 0 15,3-2-7-15,0 3 0 16,4 5-6-16,0 4 1 15,-4 7 6-15,-3 5 3 16,-4 4 3-16,-7 3 0 16,-4 0 0-16,-3 6 0 15,-3-7-9-15,-4 4-4 16,0-3-4-16,0-6-3 16,-4 6-2-16,4-10 1 15,0 7 1-15,7-4-3 16,0 1 0-1,7-1-1-15,4-2 3 0,6-1-2 16,8 0 1-16,3 4 2 16,7 0 2-16,1 5-3 15,-5 7 0-15,-2 1 3 16,-5 2 3-16,-10-3 0 16,-3-3 0-16,-7 6 3 15,-8-12 5-15,0-1-5 16,-10-2 0-16,-21 3-4 15,7-7-1-15,3 0-3 16,-7-2-1-16,8-4-8 16,-8 3-4-16,7-3-18 15,1-3-7-15,2 6-29 16,5-6-12-16,3 0-31 0,7 0-13 16,0 0-31-1</inkml:trace>
  <inkml:trace contextRef="#ctx0" brushRef="#br0" timeOffset="48439.714">7176 15124 288 0,'-8'-19'110'0,"1"12"-86"0,4 4 22 0,-4-3 6 0,-4 6-13 15,1-3 0-15,-4-3-5 16,-4 6-1-16,-7-4-18 16,-3 4 4-16,-4 4 2 0,-7 2-5 15,-3 6 1-15,0 14-6 16,-1 21 1-16,1 15-5 15,3 20 1-15,8 9-3 16,6 25 0-16,11 0-1 16,10-10 2-16,11 1 1 0,18-29 1 15,-7-15-2-15,49 9-1 16,-14-15 3-16,38-7 3 16,40-9-4-1,-8-32 1-15,-13-25 4 0,-5-18 2 16,1-16-3-16,-18-19 1 15,-17-25-3-15,-25 3 0 16,-32-7-3-16,-32-18-1 16,-17 4-3-16,-25 11-2 15,-25 10-4-15,-6 32-2 16,6 12-17-16,7 18-8 16,11 14-23-16,18 2-11 15,21 7-53-15,14 3-25 16,21-3-34-16</inkml:trace>
  <inkml:trace contextRef="#ctx0" brushRef="#br0" timeOffset="49194.038">11589 11198 296 0,'17'-13'112'0,"-10"10"-87"0,1-3 20 16,-8 6 1-16,0 0 7 15,0 0 4-15,-8 3-11 16,1 3-3-16,-3 1-24 0,-4 5 0 16,-4 4 1-16,0 3-9 15,1 3-1-15,3 0-6 0,3-1-1 16,8 1 1-16,3 0 0 15,7-3 0-15,7 0 2 16,3-3-1-16,8-4 0 16,7-2-1-16,3-7 0 15,0-3-2-15,-6-3-2 16,-8 0 1-16,-4-1 1 16,-6 1-30-16,-4 0-13 15,-7 3-45-15,0 0-21 16,0 10-82-1</inkml:trace>
  <inkml:trace contextRef="#ctx0" brushRef="#br0" timeOffset="49491.966">11846 11276 344 0,'-7'-34'129'0,"7"24"-100"0,7-2 35 16,-7 6 12-16,4-4-19 15,-1 10-3-15,1-3-20 16,-4 3-9-16,3 3-14 16,-3 13 1-16,-3 6 4 0,-1 9-8 15,-3 13-4-15,-3 12-3 16,-1 4 1-16,1-4-1 16,2-5 2-16,5-4-4 0,-1-7-2 15,4-5-12-15,0-1-5 16,0-8-20-16,0-8-10 15,0-5-20-15,0-4-8 16,0-9-40-16,4-3-15 16,-4-6 5-1</inkml:trace>
  <inkml:trace contextRef="#ctx0" brushRef="#br0" timeOffset="50017.349">11825 10997 240 0,'-18'-15'90'0,"15"11"-70"0,-4-2 15 16,3 6 2-16,1-3-6 15,-4-3-1-15,0-4-1 16,-7 1 1-16,-4 0-16 15,-7-7 5-15,-6 6 4 0,-8 4-1 16,-4 3 1-16,1 6-1 16,-4 7-2-16,0 12 1 15,-7 12-1-15,-3 10-7 16,3 9-3-16,-3 7 1 16,6 24 0-16,11 17-3 15,4-1-3-15,14-3 2 16,10 4 0-16,18 5 3 0,18-18 1 15,25-16-5-15,6-15-2 16,18-17 0-16,21-18 2 16,11-15 3-16,-4-26 2 15,8-22 1-15,6-6 2 16,-10-6-1-16,-11-10 0 16,-17-15-7-16,-18-13-2 15,-18 3 2-15,-17 0 1 16,-22-6-3-16,-24 3-1 15,-25 3-3-15,-10 16-3 16,-8 19-12-16,-3 9-2 0,4 16-16 16,10 9-5-16,11 10-36 15,13 5-16-15,19 11-117 16</inkml:trace>
  <inkml:trace contextRef="#ctx0" brushRef="#br0" timeOffset="51609.695">2928 9088 208 0,'0'-16'79'0,"-3"7"-61"0,3-10 19 0,0 16 4 15,0-7 3-15,0 1 3 16,-4-1-1-16,0 1-1 15,1 0-25-15,-1 2 8 0,1 1 5 16,3 0-8-16,3 3-3 16,4-4-6-16,8-2 0 15,13-4 0-15,11-2 2 16,10 5-1-16,0-2-1 0,4 6-4 16,-7 2-2-1,4 4-4-15,-1 4 1 0,-14 5 2 16,-7 10 2-16,-6 9-1 15,-8 7 1-15,-14-1-2 16,-7 0 0-16,-7-2-3 16,-1-1-1-16,-6-3-1 15,-3 1 2-15,2-4-5 16,-2 0-3-16,-1-6 1 16,7-4 0-16,8-2-2 15,3-4 2-15,7 1-1 16,7-4-2-16,3-3 3 15,5 3 0-15,-1-3-2 16,7 10 2-16,0 0 1 0,-3 2 2 16,6 4-1-16,5 6-1 15,2 6 1-15,-3 10 1 16,4-3-3-16,-4-1 0 16,1-2 3-16,-12-4 1 15,-6-2 3-15,-11-8 3 16,-7 8-4-16,-11-7-1 15,-14 0 4-15,1-4 3 16,-5-5-6-16,-9 0-3 16,-8-4-1-16,0-9 1 15,-14 0-3-15,10-6 0 16,1-7 1-16,13 1 0 16,5-1-7-16,9 0 0 15,12 4-15-15,6 3-5 0,11 3-13 16,7 3-2-16,7 6-24 15,8 0-11-15,6 4-40 16,0-1-16-16,0 0-15 16</inkml:trace>
  <inkml:trace contextRef="#ctx0" brushRef="#br0" timeOffset="52074.521">3757 9636 312 0,'0'-18'115'0,"0"14"-89"0,0-2 25 0,0 6 6 16,0 0 0-16,7-3 3 16,-3 0-9-16,3 3-4 0,0 9-26 15,0 7-2-15,0 12 2 0,-7 7-3 16,0 18-1-16,0 10-3 15,-7 15-1-15,-7-3-5 16,-11-3-3-16,-7-6 0 16,1-3-1-16,2-3-2 15,-2-10 1-15,6-13-4 16,4-2 0-16,3-13-8 16,7-10-2-16,4-8-21 15,7-4-9-15,4-4-38 16,-1-2-15-16,8 0-111 15</inkml:trace>
  <inkml:trace contextRef="#ctx0" brushRef="#br0" timeOffset="54687.383">4336 9160 260 0,'3'-25'99'0,"-6"9"-77"0,-1 0 24 0,1 13 6 16,-1-3-5-16,1 3 1 15,3 3-11-15,-4 3-3 16,0 10-19-16,4 15 2 0,4 6 1 0,3 7 3 15,4 6 2-15,3 22-1 16,3 6-2-16,12 19-6 16,-5-15-4-16,1-13-1 15,7-16 1-15,-4 0 1 16,4-19 1-16,-8-6 2 16,1-15 2-16,0-13-5 15,-4-16 1-15,0-13-7 16,-10-8-1-16,-8-14 0 15,-3-2 0-15,-7-1-5 16,-7-5 1-16,-11-13 0 16,1-4 2-16,3 10-1 15,3 13-1-15,4 12-2 16,0 9-1-16,3 7-3 16,1 9-1-16,10 10-1 0,0 6 2 15,7 3 2-15,0 3 2 16,0 3 1-16,3 0 1 15,-3-2 4-15,7-1 2 16,1 3-2-16,6 0-1 16,7 1-1-16,11-1 1 15,7-6 0-15,35-3 1 16,7-7-2-16,14-5 1 16,29-4-2-16,-1 3 2 15,-3-3-2-15,0 0-1 16,0 4 1-16,-14 2-1 15,-18 4 0-15,-13-1 2 16,-19 1-1-16,-6 3-1 16,-22-1 1-16,-7 4-1 15,-10 3 4-15,-8 0 2 16,-6 3-22-16,-4-3-9 0,-4 4-43 16,-3 2-17-16,0 0-39 15,-3 10-15-15,-8 3-29 16</inkml:trace>
  <inkml:trace contextRef="#ctx0" brushRef="#br0" timeOffset="55287.787">5126 9367 304 0,'-7'-10'112'0,"0"23"-87"0,3-23 15 0,1 17 3 16,3-7-2-16,-4 3 3 16,4-3-9-16,0 0-2 15,4-3-18-15,3 0 0 0,3-4 1 16,4 1 3-16,11 0 3 15,-4 3-6-15,11 0 1 16,7 3-1-16,3 3 2 0,4 6-6 16,-4 7 1-16,-3 9-4 15,-7 3 2-15,-11 22 3 16,-10-3 3-16,-11 0-9 16,-14-9-2-16,-11-4 2 15,-7 7 5-15,-10-9-7 16,-1-4-1-16,5-3-3 15,-8-3 1-15,7-10-2 16,4-2-1-16,10-10-2 16,0 0-1-16,11 0-3 15,11-10 1-15,10 10 1 16,7-15 2-16,14-1-1 16,-3 3-1-16,7 13 0 15,3-6 3-15,7 3 2 0,-10 0 4 16,0 12-2-16,-4-2-2 15,0-7-5-15,-7-4-2 16,4 1-19-16,0 6-7 16,-4 1-3-16,0-4 1 15,-7 0-21-15,-3-10-9 16,-1 13-57-16,1-9-22 16,-8 0-9-1</inkml:trace>
  <inkml:trace contextRef="#ctx0" brushRef="#br0" timeOffset="55767.497">6209 9636 356 0,'0'-28'134'0,"0"22"-104"0,3 6 25 0,-3 3 33 16,7 16-19-1,1 15-15-15,-1-2-8 16,-4 12-28-16,-3 18-4 0,-3 20 0 15,-4-1-6-15,-4 1 0 16,0 3-2-16,-3-1-1 16,0 1-17-16,0-13-4 0,7-12-45 15,0-17-20-15</inkml:trace>
  <inkml:trace contextRef="#ctx0" brushRef="#br0" timeOffset="58948.86">7211 8896 244 0,'7'-15'93'0,"-4"15"-72"0,-3 0 22 16,0 0 8-16,0 6-9 15,-3-3 0-15,-1 7-4 16,-3 5 0-16,4-2-20 0,-4 9 5 16,0-3 1-16,-4 3-6 0,0 3-3 15,1 3-6-15,3 0-1 16,-7 0-7 0,7-6-1-16,0-3-2 15,3-3-2-15,4-4 3 0,4-6 0 16,3-2 1-16,0-8 0 15,7 4-3-15,-7 0 0 16,7 0 2-16,0 4 0 16,4 2 1-16,3 3 2 15,4 4-1-15,3 3-1 16,-7 2-2-16,4 1 1 16,-1-3 1-16,1 3 2 15,-4-4-1-15,-7 1-1 16,-3 0 7-16,-4-4 3 0,-7 1 6 15,-7-4 4-15,-4-3-8 16,-10 1-2-16,-4-1-6 16,-3-3-1-16,0 0-1 15,3-3 1-15,-6 0-4 16,6-3 0-16,0 3-19 16,4-3-9-16,3 3-23 15,8 0-9-15,-4 0-23 16,7 0-10-16,10 3-57 15</inkml:trace>
  <inkml:trace contextRef="#ctx0" brushRef="#br0" timeOffset="59386.061">7130 8956 276 0,'-4'3'104'0,"4"0"-81"0,0 0 18 0,0-3 2 0,0 0-6 15,4 0 1 1,-1-3-4-16,1 3 1 0,3-3-19 16,3 0 2-16,-6 0 2 0,6 0-2 15,8 0 1-15,7-1-6 16,7 1-3-16,6 0-5 16,8 3-4-16,4 0 0 15,-1 3 1-15,-3-3-1 16,0 0-1-16,-4 0-6 15,-7 0-4-15,-3 0-19 16,-4 0-6-16,-14 0-22 0,-3 0-9 16,-7 3-50-16,-1 7-23 15,-3 2 20 1</inkml:trace>
  <inkml:trace contextRef="#ctx0" brushRef="#br0" timeOffset="59806.096">6713 9737 236 0,'-10'25'90'0,"10"-16"-70"0,-4-9-5 16,4 0 49-1,4-6-18-15,-1 0-2 16,8 12-2-16,7-12-25 16,10-1 8-16,14-5 3 0,7-1-4 15,8 4-2-15,-4-10-8 16,14 7-1-16,3 2-6 15,12-6 1-15,-1 10-5 16,-4 0 0-16,-6-7 1 16,-4 4 0-16,0 0-2 15,-7-1 1-15,-11 4-24 0,1-7-11 16,-12 7-27-16,-9 3-11 16,-12-3-58-1,-10 12-67-15,-7 7 62 16</inkml:trace>
  <inkml:trace contextRef="#ctx0" brushRef="#br0" timeOffset="60600.573">7221 9853 304 0,'0'-13'112'0,"-3"13"-87"0,-1 0 11 16,4 0 0-16,0 0-2 15,-3 0 1-15,3 0-1 16,-4 0-1-1,-3 0-5-15,0 0-3 0,0 3-2 16,-3 7 0-16,-5-4-11 16,5 3-4-16,-8 4-5 15,4-4 0-15,0 4-2 0,0-4-1 16,3 10-4-16,4-3 0 16,0-4 0-16,7 7 2 15,4-6-1-15,3-1 1 16,3-2 0-16,1-4 0 15,3 0 2-15,4-3 2 16,6 0-1-16,-2 4-1 16,6-1 3-16,0 3 0 15,0 4-1-15,0 3 1 16,1 2-4-16,-5 1 0 16,-3 3 3-16,-3-3 1 15,-4 3 1-15,-3-3 2 16,-8-4 8-16,-6-2 3 15,-11 0-2-15,0-4 1 16,-8 0-7-16,-6-2-3 0,0-4-3 16,0 0 0-16,0-3-2 15,3-3 2-15,0 0-2 16,4 0-1-16,7-4-2 16,-4 4 1-16,4 0-4 15,7-3 1-15,7-4 0 16,4-5-1-16,-4 5 1 15,14-18 3-15,7-10 0 16,7-9 1-16,4 3-3 16,0 4 2-16,-1 5 1 15,-9 7 0-15,-5 6 2 0,-13 3 5 16,-4-3-1 0,-7 13-9-16,-4-4-4 15,-3 10-23-15,3 0-10 16,-6-6-19-16,6 2-8 15,1-2-26-15,2 6-9 16,8-3-49 0</inkml:trace>
  <inkml:trace contextRef="#ctx0" brushRef="#br0" timeOffset="61065.668">8181 9658 368 0,'3'3'140'0,"1"-18"-109"0,3 5 18 0,-7 10 2 16,4 4-5-16,3 5 5 15,0 3-15-15,-4 23-7 16,-3-10-16-16,-3 3-4 0,-4 7 1 16,-4 6-8-16,0 6-1 15,1 0 1-15,-1-7 1 16,4 4-34-16,-7-9-17 16,7-7-24-16,0 0-8 15,0-6-47-15,18-16-81 31</inkml:trace>
  <inkml:trace contextRef="#ctx0" brushRef="#br0" timeOffset="63442.591">9292 9266 244 0,'14'-12'93'0,"-7"6"-72"0,7-4 14 0,-10 7 2 0,3-3-1 16,0-7 2-16,0 1 0 15,-3-4 0-15,-1 7-20 16,-3-1 7-16,-3 1 5 0,-4 9-3 16,-7 0-1-16,-8 9-10 15,-6 7-5-15,-4 6-2 16,1 6-1-16,-1 3-11 16,0 7-5-16,4 12 10 15,0 4 8-15,3 5-5 16,7-6-2-16,8-2-2 15,3-4-1-15,10-4 2 16,4-5 1-16,11 3-1 16,14-10-2-16,14-6-2 0,6-9 1 15,5-7 3-15,-1-9 1 16,-3-9 7-16,0-16 6 16,0-3-2-16,-4-22 2 15,-6-13 0-15,-15 0-1 16,-17 0-3-16,-15 7-2 15,-14-7-4-15,-6 7-1 16,-12 6-3-16,-9 12-2 16,-5 16-4-16,4 13 0 15,8 6-3-15,9 9 0 16,12 3-27-16,6 4-10 16,15-1-27-16,10 1-10 0,7 6-66 15,0 12-31-15,0 3 45 16</inkml:trace>
  <inkml:trace contextRef="#ctx0" brushRef="#br0" timeOffset="63981.438">9853 9762 352 0,'-7'0'132'0,"7"-3"-103"0,0-4 7 0,0 7-1 16,0-3-10-16,0 0 0 16,4-3-2-16,-1 0-3 15,1 2-10-15,-1-2 0 0,-3 0 3 16,4 3-3-16,-4 0 2 16,0 0-5-16,0-1 1 15,0 4-1-15,0-6 3 16,0 6-3-16,0 0-2 15,0 0-2-15,0 6-3 16,-4 1-2-16,4-7 1 16,-3 3 1-16,3-3 2 15,0 3-3-15,0-3 0 16,0 3 1-16,3-3 2 16,1-3 1-16,3-3 3 0,0-1-1 15,0 1 0-15,0 3 1 16,-4-3 3-16,1 6 2 15,-4 0 1-15,-4 9-6 16,-3 1-4-16,-3-1-1 16,3 3-1-16,0-2-3 15,3-4 0-15,1 0 2 16,3-6 0-16,0 0-2 16,0 0 2-16,3 0 1 15,1 0 2-15,-1-3-1 16,-3 0 2-16,0 0-4 15,-3 0-2-15,3 3-60 16,-4 0-27-16,4-3-123 16</inkml:trace>
  <inkml:trace contextRef="#ctx0" brushRef="#br0" timeOffset="64594.803">10089 9179 364 0,'0'-4'137'0,"4"4"-106"0,10-6 13 0,-7 6-2 0,11-9-9 15,10-1 3-15,7 1 0 16,8-4-1-16,2 7-18 15,-2 3 3-15,-1 6 1 0,-7 7 0 16,-3-1-1-16,-7 10-8 16,-7-4-3-16,-8-2 1 15,-3 6 1-15,-3-3-1 16,-4-4 1-16,-4 1-6 16,-3-4-1-16,0 0-2 15,-4 1-2-15,1-1-2 16,-4 1 1-16,0 5-1 15,-4 1 0-15,4 0 2 16,3 2 2-16,4 1-6 16,7 3 1-16,7-3-1 0,4 12-1 15,7-5 1-15,-1 2 3 16,4 0 0-16,8 3 1 16,2-2 0-16,1-1 0 15,-7 0 0-15,-4-6 2 16,-3-3 1-16,-8 3 3 15,-6-4-3-15,-11-2 0 16,-7 0 3-16,-8-4 1 16,-2 1-3-16,-5-4-3 15,-6 1 0-15,-4-4 1 16,-3-3-3-16,0-3 0 16,3 0 1-16,7 0 0 15,7 0-14-15,8 0-5 0,10 0-23 16,7 0-9-16,10 0-46 15,4 0-18-15,1 0-80 16</inkml:trace>
  <inkml:trace contextRef="#ctx0" brushRef="#br0" timeOffset="64988.564">10996 9671 376 0,'-3'-22'143'0,"3"19"-112"0,0 3 25 0,0 0 5 16,0 0-14-16,-4 9-3 15,4 4-9-15,-3 9-5 16,-1 12-16-16,-3 10 0 0,0 13 0 16,-4 15-5-16,1 0-1 15,-4-6-4-15,-1-7-1 0,5-6-6 16,-1-2-2-16,1-14-45 15,3-5-18-15,3-10-59 16,8-7-24-16,-4-2-22 16</inkml:trace>
  <inkml:trace contextRef="#ctx0" brushRef="#br0" timeOffset="65811.717">12051 9223 284 0,'0'-26'107'0,"-4"17"-83"0,1-10 24 16,-1 10 6-16,-3-1-10 15,-3 1-4-15,-1-4-14 16,1 4-3-16,-5 0-14 15,5-1 6-15,-1 4 4 0,1 0-4 16,-1-1 2-16,0 4-1 16,-3 0 2-16,-3 3-1 15,-1 3 1-15,-3 7-3 16,-7 9-1-16,-4 9-6 0,-3 6 0 16,-8 7-5-16,1 6 0 15,3 9-1-15,7 17-2 16,4-1 3-16,11-3 2 15,10-3 0-15,10-4 0 16,11 4-6-16,14 6 1 16,15-3 0-16,6-9 2 15,1-4-1-15,2-15 2 16,12-16-2-16,10-22 2 16,7-25 7-16,-3-12 5 15,-8-16-5-15,-6-1-3 16,-11-18-2-16,-14-12 1 15,-15 2-3-15,-17 7 0 16,-14-15-1-16,-21-4 1 16,-18 19-2-16,-10 15-1 0,-1 19-13 15,8 17-6-15,7 14-17 16,10 10-5-16,7 7-24 16,11 2-12-16,7 7-22 15,10 6-9-15,15 10-51 16</inkml:trace>
  <inkml:trace contextRef="#ctx0" brushRef="#br0" timeOffset="66323.234">12562 9859 384 0,'-21'3'143'0,"11"3"-112"0,-1 1 5 0,8-4-4 15,3-3-6-15,-4 3 2 16,4 0 0-16,0 0 2 16,4-3-16-16,-1 0 3 0,4-3 3 15,0 0-7-15,0-3-2 0,0-1-4 16,0 1-2-1,-3 3 5-15,-1 0 4 0,-3 3-3 16,0 0-1-16,-3 3-6 16,-4 3-3-16,3 1 0 15,1-1-1-15,3 0-3 16,0 0 2-16,0-6 1 16,3 0 0-16,1-3 2 15,3-3 1-15,-4 0-1 16,4-1 1-16,-7 1 4 15,-7 3 4-15,0 3-6 16,-7 3-1-16,0 7-4 16,-3-1-1-16,2 4-1 15,5-1-2-15,3-6-4 16,3 4-2-16,8-1-24 0,3-9-10 16,3 0-30-16,5-3-13 15,-1-3-67-15,3 6-28 16,1 0 49-1</inkml:trace>
  <inkml:trace contextRef="#ctx0" brushRef="#br0" timeOffset="66772.81">13021 9313 336 0,'-21'-12'126'0,"17"6"-98"0,1-4 25 0,3 10 7 0,0-3-15 15,3-3-2-15,4 3-4 16,8-4-3-16,2 4-19 16,8 3 1-16,3 7 2 0,4 8-2 15,0 13 1-15,-1 19-1 16,-2 19-2-16,-8 10-2 16,-4-4 1-16,-6-6-4 15,-8-7 1-15,-6 7-5 16,-11-6 1-16,-11-4-3 15,-10-6 2-15,-7-9-4 16,-1-10 0-16,1-6-1 16,3-9-2-16,7-13 1 15,8-3 1-15,2-6-6 0,8-10 1 16,11-6-1-16,6 0-1 16,11 0 1-16,11 10 3 15,10-4-2-15,4 7 1 16,4 9 2-16,-5 0 0 15,-6 0 2-15,-4 6 1 16,-7-6-12 0,-3 0-4-16,0-6-38 0,-1 3-14 15,-2-7-44-15,-5 1-16 16</inkml:trace>
  <inkml:trace contextRef="#ctx0" brushRef="#br0" timeOffset="67416.516">11120 9395 304 0,'-7'-3'115'0,"-1"3"-89"0,1 0 19 0,7 0 4 0,0 0-3 16,0 0 5-16,0 0-8 16,0 0-2-16,4 3-23 15,7 0 5-15,-1 0 4 0,8-3-6 16,-1 7 0-16,12-7-8 15,-5 3 0-15,1-6-4 16,0 6 0-16,3-6-5 16,-7 6-3-16,0-6 0 15,-10-4-1-15,3 1-42 16,-7 0-19-16,-3-1-62 0,6 4-26 16,-3 3-30-1</inkml:trace>
  <inkml:trace contextRef="#ctx0" brushRef="#br0" timeOffset="68213.272">12940 9373 216 0,'0'-6'82'0,"0"6"-64"0,7-7 15 0,-7 7 2 0,3-3-1 16,1 0 2-16,0 0 0 15,-1-3 3-15,1 3-22 16,-1 0 15-16,-3 3 7 0,-3 0-7 16,-4 6-3-16,-4 3-9 15,-3 7-2-15,0 3-6 16,0 3-2-16,0 6-9 16,-1 0 0-16,5-6-1 15,3-3 0-15,0-3-14 16,3-4-5-16,4-6-63 15,4-6-26-15,6-6-64 16</inkml:trace>
  <inkml:trace contextRef="#ctx0" brushRef="#br0" timeOffset="69218.858">2279 8818 196 0,'14'-34'74'0,"-10"24"-58"0,3 1 25 0,-7 9 6 15,0 0-9-15,3 0 0 16,1 9-1-16,-1 10-2 16,1 9-18-16,-1 19 5 0,-3 25 2 15,-3 19-4-15,-4 19-1 0,-4 41-9 16,-7 2-4 0,-3 20-3-16,-3-17-3 0,10-21 3 15,3-22 0 1,7-25-1-16,8-25-2 15,3-16-19-15,4-25-8 0,3-26-147 16</inkml:trace>
  <inkml:trace contextRef="#ctx0" brushRef="#br0" timeOffset="70539.463">2293 8668 264 0,'-7'0'101'0,"3"-4"-78"0,4-2 9 0,0 6 0 16,4 0-11-16,0 0-2 16,6-3-3-16,1-3 0 15,6 3-8-15,12-4 1 0,16-5 4 16,5-1 4-16,17 4 2 0,-7 3-2 16,7-1 2-16,3-2-1 15,15 3 0-15,10-1-5 16,-6 4 0-16,-1-3-8 15,14 0-1-15,4-1 0 16,-7 1 2-16,-1 6 1 16,5-3 1-16,3-3-2 15,3 12 1-15,-7 3 0 16,-10 1 3-16,7-1-1 16,10 4 2-16,7-1-2 15,8-2 2-15,21-7-4 16,3-3-2-16,18-10-2 0,6 1-3 15,1-7 1-15,-28 4-1 16,-32 2-3-16,49 4 2 16,39 6 1-1,-14 10 0-15,-14 2 0 0,-32 1 2 16,-32-4-3-16,47 13-2 16,55 0 4-16,-17-3 3 15,0 0-3-15,-42-10-3 16,-35 3 1-16,59-2 0 15,-42-4 1-15,35 4 0 16,89 2 0-16,-39 1 0 16,-32-1 0-16,0 1 2 15,-8-4-1-15,-13 1-1 16,21-1 1-16,-3-9 1 16,10-3-1-16,7-3 2 0,3-4-2 15,12-2-1-15,-19-1 1 16,8 4-1-16,-11 2 0 15,-7 4 0 1,3 3 0-16,-24 3 0 0,3 4 0 16,4-1 0-16,-14 0 0 15,10-3 0-15,4-3 0 16,-11 0 0-16,15-3 0 16,-11-3 2-16,-15 0-3 15,1-1-2-15,-7 1 2 16,-64 3 0-16,-14 0 1 15,7 3 2-15,39 0-1 0,-18 0 2 16,-14 0-2-16,-35 0-1 16,-11 0 1-16,4 0-1 15,-7 0 0-15,0 0 2 16,14-3-1-16,-22 3 2 16,-6 0-2-16,-1-3-1 15,1-1 1-15,-4 1-1 16,7-3-3-16,-14 3 2 15,1 3-1-15,-1 0 0 16,3-3 2-16,-3 3 0 16,-3 0 0-16,-1 0 0 15,1 0 0-15,-1 0 0 16,1 0-3-16,-4 0 2 16,0 0 1-16,3 3 2 0,1 0-1 15,-1 3-1-15,1 1-2 16,-1 5 1-16,1 16 3 15,-8-9 1-15,4-3 1 16,-10 25 0-16,-1-7 0 16,-17 48 2-16,7-17-3 15,-21 36 0-15,-18 62-1 16,14-19-2-16,18-19 1 16,6-15 1-16,12-6-1 15,10-4-1-15,3-12 3 16,1-13 0-16,-1-12-4 15,1-7 1-15,-1-15 2 16,-3-3 3-16,0-13 0 16,0-10 0-16,0-5 1 15,0-10 1-15,0-3-39 0,7-7-15 16,4-5-70-16,10-11-29 16,-3-2-43-1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4T23:48:52.71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6375 8207 240 0,'0'-10'90'0,"0"7"-70"0,0 0 13 0,0 3-1 16,0 0-4-16,0 0 3 15,0 0 3-15,-4-3 3 16,1 0-20-16,-4 0 6 0,0 3 4 15,-4 3-9-15,-3 3 0 16,0 0-1-16,-4 4-2 16,4 2-1-16,-7 4 1 15,0 9-4-15,-1-3-1 16,1 9-4-16,4-3 1 16,3-6-2-16,-1 29 0 15,-9 18-3-15,10-22-2 16,3-7 3-16,8 4 0 15,3 6 1-15,7-12 0 16,-4-10 2-16,15-3 1 16,17 4-1-16,-7-11 1 0,0-5-4 15,25-10 0-15,4-6 3 16,-4-6 3-16,-7-13-2 16,-15 0 1-16,-6 3-1 15,0-31 1-15,3-26-4 16,-21 23-1-16,4 12-1 15,-18-6 1-15,0 7-2 16,-22 2 2-16,-13 10-2 16,0 9 2-16,6 9-7 15,15 7 1-15,4 3-21 16,6 3-9-16,7 4-23 16,8 2-10-16,7 1-30 15,6 8-13-15,-3 14-49 16</inkml:trace>
  <inkml:trace contextRef="#ctx0" brushRef="#br0" timeOffset="481.686">6742 8793 288 0,'-15'0'110'0,"15"0"-86"0,-10 0 20 0,10 0 5 0,-4 6-18 16,1-6-5-16,-1 0-9 15,1 0-1 1,-1 0-9-16,4 0 2 0,0 0 4 0,0-6-3 16,0 6 2-16,0 0-3 15,0 0 2-15,0-3 0 16,0-3 3-16,0 2-1 15,0-2 0-15,0-3-3 16,0-1 1-16,0 10-4 16,0-3 1-16,0 0-1 15,0 3 1-15,-3 6-4 16,-1 4-1-16,1-1-1 16,3-3-2-16,0-2 1 0,0 5-1 15,0-3 0-15,3 1 0 16,1-7 2-16,3-4 3 15,0-5 2-15,0 6 1 16,-4-7-4-16,1 1-3 16,-4 3 0-16,-4 3 1 15,-3-4-45-15,4 7-21 16,-1 7-49-16,4-4-19 16,4 3-31-1</inkml:trace>
  <inkml:trace contextRef="#ctx0" brushRef="#br0" timeOffset="2121.389">6332 8263 140 0,'-3'0'55'0,"-1"6"-43"0,1-6 10 0,3 0 3 16,0 0-5-16,0 0-2 15,0 0-2-15,0 0 3 16,0 0-11-16,3-6 11 0,-3 6 7 16,0 0 1-1,0 0 2-15,0 0 1 0,0 0 1 16,-7 0-3-16,4 6 0 16,3-6-7-16,0 0-3 15,0 3-4-15,0 7 1 16,0-4-2-16,3-3 0 15,4 4 1-15,0-1 2 16,-3-3-7-16,3 6-1 16,0-2-2-16,0 2-1 15,0 4-3-15,-3-1-2 16,-1-2-17-16,1-7-9 16,-1 3-39-16,1-6-18 15,-1 0-81-15</inkml:trace>
  <inkml:trace contextRef="#ctx0" brushRef="#br0" timeOffset="23269.377">7168 8379 216 0,'4'-9'82'0,"-4"9"-64"0,-4-3 13 15,4 3 3-15,0 0-5 16,-3 0 1-16,-1 0-4 16,1 0-1-16,3 0-14 15,-4 0 7-15,1 0 4 0,-4 0 2 0,0 0 1 16,-4 3-3-16,1 3-2 16,-5 3-6-16,-6 4-1 15,-3 9-8 1,-5 12-1-16,-6 7-2 0,7 6 1 15,0 3 0-15,6-12 3 16,8 6-3-16,0-7-2 16,11-5 0-16,10-4 1 15,14-6 1-15,4-6 1 16,10-7 4-16,4-9 3 16,0-6 5-16,6-13 2 15,5-3-1-15,-1-16 2 16,-7-9-1-16,-6-9 0 15,-12 12-7-15,-9-3-4 16,-15 3-4-16,-15 3 0 0,-2 4-2 16,-11 5-1-16,-1 7 1 15,1 10 1-15,3 5-6 16,8 7 1-16,-4 6-23 16,10 3-8-16,4 4-40 15,7-1-16-15,7 1-53 16,7 15-25-16,7 0 39 15</inkml:trace>
  <inkml:trace contextRef="#ctx0" brushRef="#br0" timeOffset="23781.55">7602 8417 300 0,'4'-32'112'0,"-4"26"-87"0,0-3 33 0,0 9 8 16,-4-3-22-16,1 3-5 16,-8 0-14-16,1 3-6 15,-4 3-11-15,-4-3-1 0,4 6 0 16,-11 1-3-16,11-1-3 16,0 4 0-16,3-4-1 15,1 1-3-15,3-1 2 16,3 0 1-16,1 1 0 15,3-1 0-15,3 1 0 16,4-1-3-16,4 0 2 16,-1 1 1-16,4-1 2 0,4 1-1 15,7-1 2-15,-8 10-4 16,5 0 0-16,-1 3 1 16,0 3 2-16,-3-3-1 15,3 6-1-15,-11 0 9 16,1-6 4-16,-4-3 2 15,0-3 4-15,-7-4 0 16,-3 4 1-16,-5-7-7 16,-2 1-3-16,-1-4-5 15,-10 0-2-15,0-3-3 16,-4-3-1-16,1 0-4 16,-1-3 1-16,4 0-36 15,0-3-15-15,10 0-21 16,7-1-6-16,8-2-4 0,-1 3-1 15,1-4-47 1</inkml:trace>
  <inkml:trace contextRef="#ctx0" brushRef="#br0" timeOffset="24099.095">7585 8420 312 0,'-4'-13'118'0,"1"4"-92"0,-1 6 19 0,4 3 5 0,0-7-13 15,0 7-1-15,4-3-7 16,-1-3-1-16,1 6-16 16,3-3 6-16,0 3 3 0,3 0 0 15,5 0 2-15,2 3-11 16,8-3-4-16,3 6-5 15,7-6 0-15,8 0-2 16,3 0-1-16,-1-6-2 16,-2 3 1-16,-8-6-34 15,-3-1-17-15,-8 1-39 16,-6 2-18-16,-4 4-61 16</inkml:trace>
  <inkml:trace contextRef="#ctx0" brushRef="#br0" timeOffset="55593.847">6537 6554 148 0,'0'-6'57'0,"0"3"-44"0,0 0 12 0,0 3 4 15,0-3-6-15,0-1 1 16,0 1-2-16,0 0-2 16,0-3-10-16,4 0 0 0,-1-1 3 15,-3 1-1-15,0 0 3 16,0 0-2-16,0-1 2 16,0 1 1-16,0 3-1 15,-3-3-1-15,-1 6 1 16,0-4 1-16,-3-2 2 15,-7 6-6-15,0 6-2 16,-3-2-1-16,-1 5-1 16,-3 7-2-16,0 2-1 15,-1 8-3-15,-2 2 1 16,3 0-2-16,3 6-1 16,0-2 3-16,4-4 0 0,4 0-1 15,6-3 1-15,4 0-2 16,7-3 2-16,7-3-4 15,7-3 0-15,8-4 3 16,2-2 3-16,5-4-2 16,-1-6 0-16,-3-6 3 15,3-7 1-15,-10-9 3 16,-1-9 4-16,-3-7-4 16,-3-2 0-16,-7-1-4 15,-8 0 1-15,-3-3-4 16,-7 7 0-16,-3 2 1 15,-1 1 0-15,-3 15-2 0,0 0 1 16,0 10-7-16,0 5 1 16,3 8-15-16,-3 5-3 15,0 7-40-15,7-4-17 16,3 13-88 0</inkml:trace>
  <inkml:trace contextRef="#ctx0" brushRef="#br0" timeOffset="56135.852">6703 6846 280 0,'0'-10'107'0,"-4"10"-83"0,4 0 4 15,0 0-2-15,0 0-6 16,0 0 0-16,0 0-8 16,0 0-3-16,0 0-5 15,0 0-3-15,0 0 2 0,0 0 0 16,0-3 3-16,4-3-1 15,-1 3 2-15,1-3 2 0,-1-1 2 16,1 1 1-16,-4 0 2 16,0 3-1-16,0 0 0 15,0 3-5-15,-7 6-3 16,0 3-2-16,0 1 0 16,3-1-4-16,1 0 0 15,-1-2 1-15,4-4 0 16,0-3 4-16,4 0 5 15,-1 0-1-15,4-3 3 16,0-4 0-16,0-2 1 16,0 0 0-16,-3 5 2 15,-4-2-5-15,-4 3-1 16,1 3-9-16,-1 3-4 0,1 0-39 16,3-3-19-16,0 0-25 15,0 0-8-15,3 3-52 16</inkml:trace>
  <inkml:trace contextRef="#ctx0" brushRef="#br0" timeOffset="56538.139">6939 6441 252 0,'0'-15'93'0,"0"15"-72"0,0-3 20 0,0 3 7 16,0 0-11-16,0 0-1 16,0 0-3-16,0 0-1 15,0 0-17-15,0 6 9 0,0 3 3 16,0 4-1-16,-3 2-1 15,-4 11-5-15,0 11 0 16,-1 7-9-16,5 3-4 16,-4-3-4-16,3-6 0 15,4 2-4-15,0-8 0 16,4-4 1-16,-1-6 2 16,1-10-1-16,-4 4-1 15,3-6-17-15,-3-7-6 16,-3 3-33-16,-1-6-14 0,-3 0-43 15,-3 3-18-15,3-3-3 16</inkml:trace>
  <inkml:trace contextRef="#ctx0" brushRef="#br0" timeOffset="57138.62">6219 7094 260 0,'-3'-7'99'0,"3"7"-77"0,0 0 13 0,0 0 3 0,0 0-2 15,-4-3 0-15,4 3-6 16,-3 0-2-16,3 0-15 15,0 0 3-15,0 0 2 0,0 0-2 16,0 0 1-16,0 0-5 16,0 0 0-1,3 3-1-15,4-3 1 0,8 0 0 16,13 0 2-16,11-3-7 16,10-3-2-16,11 3 1 15,-4 0 3-15,11-4-2 16,4 1-2-16,10 0 2 15,-3 3 0-15,-4-1-3 16,-11 1-1-16,-17 0 1 16,-3 0 0-16,-12 3-2 0,-6 0 1 15,-7 0 0-15,-4 0 1 16,-7 0-20-16,0 0-9 16,-4-3-45-16,1 0-17 15,-4 0-28-15,0 3-8 16,-7 9-13-1</inkml:trace>
  <inkml:trace contextRef="#ctx0" brushRef="#br0" timeOffset="57739.951">6502 7294 284 0,'0'-6'107'0,"0"6"-83"0,0 0 13 15,0 0 1-15,0 0-5 16,0 0 3-16,0-3-9 15,0 3-4-15,0-3-13 16,0 3 2-16,7-3 2 0,7-1-3 0,0 1-1 16,0 0-4-1,7 6-1-15,0 4 8 16,1 5 6-16,-1 7-1 0,3 3 1 16,-9 3 1-16,-5 0 0 15,-3 3 0-15,-7 0 0 16,-3-2-5-16,-4 2-1 15,-4 0-8-15,0-6-2 16,-10-3 0-16,4-7 2 16,-5-2-3-16,1-4-2 15,0-3 0-15,4-3-1 16,6 0 0-16,-3 0 2 16,7-3-3-16,10-3-2 15,11-1 2-15,1 1 0 16,9 0 1-16,1 0 0 15,0-1 0-15,-4 1 2 16,3 3-1-16,-9 0-1 16,-1 0 1-16,-4-1 1 15,-3 1-14-15,0 0-5 0,0-3-53 16,-3-3-21-16,-1 5-27 16,1 4-7-16,3 4-31 15</inkml:trace>
  <inkml:trace contextRef="#ctx0" brushRef="#br0" timeOffset="58450.373">5302 8288 284 0,'7'-6'107'0,"-7"6"-83"0,4 0 30 0,-4 0 8 16,3 0-12-16,1 0-3 15,-1 6-13-15,1-6-6 16,7 0-16-16,6 0-5 0,1 0-1 0,7 0-5 15,-8-6-1 1,1 6-18-16,-4 0-8 16,-4 6-52-16,-6 0-23 15,-4 10-62-15</inkml:trace>
  <inkml:trace contextRef="#ctx0" brushRef="#br0" timeOffset="58595.532">5366 8442 376 0,'10'-3'140'0,"-10"3"-109"0,39-10 2 0,-39 10-4 16,18-3-20-16,-1 0-2 15,5 0-36-15,6 0-15 16,0 3-119-16,-10 9-53 16</inkml:trace>
  <inkml:trace contextRef="#ctx0" brushRef="#br0" timeOffset="60683.285">10185 6601 200 0,'-11'0'74'0,"8"0"-58"0,-1 0 14 0,4 0 1 0,0-6-3 16,0 6 1-16,0-9 1 15,4 5 4-15,-1-5-19 16,1 0 5-16,-1-1 3 0,1 4-1 16,3 0-1-16,3-1-5 15,4 1-2-15,4 3 0 16,3 0 2-16,7 6-3 15,1 6 0-15,-1 7-1 16,0 9 0-16,-3 16 5 16,-8 3 1-16,-2 3 2 15,-8 0 2-15,-7 0-1 16,-4-6-1-16,-3-4-4 16,-7 1-2-16,-7-7-8 15,-4-2-2-15,-3-8 0 16,-4-5 0-16,0-6 0 0,4-4 0 15,0-6-2-15,3-6-2 16,8-1-2-16,2 1 1 16,8 0-1-16,7-1 0 15,11-2 0-15,7 9-2 16,10 0 3-16,4 6 2 16,-1 1 0-16,1 2-1 15,-4 0-4-15,-3 1 0 16,-4-1-29-16,-3-3-13 15,-4-2-27-15,0-4-12 16,-3 0-25-16,-1 0-11 16,4 3-11-1</inkml:trace>
  <inkml:trace contextRef="#ctx0" brushRef="#br0" timeOffset="61192.015">10777 6488 228 0,'7'-9'88'0,"-7"9"-69"0,4 0 19 0,-4 0 6 16,0 0 1-16,0 0 5 15,0 0-1-15,-7 0 0 16,-4 0-27-16,1 9 7 0,-4 1 2 15,-4 5-8-15,-3 14 0 16,0 11-12-16,-1 7-4 16,5 7-4-16,3-1 0 15,3 0-4-15,8 4-2 16,3 2 2-16,7-2 0 0,3 6 1 16,4-13 0-16,4-10 4 15,3-2 2-15,0-7-5 16,1-12 0-1,-5 0-14-15,1-13-5 0,-4-6-39 16,0-6-17-16,4-6-28 16,-11-1-12-16,-4 0-22 15</inkml:trace>
  <inkml:trace contextRef="#ctx0" brushRef="#br0" timeOffset="62077.749">10933 6818 192 0,'7'-10'74'0,"-4"7"-58"0,-3 0 18 0,4 3 6 15,-4-3-10-15,-4 0 0 16,8 0-4-16,-8-1-1 15,8 4-14-15,-11-3 2 0,3 3 3 16,4 0 1-16,-7 0-1 16,-4 7 0-16,1-1 0 15,-1 3-2-15,-3 1 1 16,-3 8-6-16,-1 1-1 16,4 0-2-16,0 0-1 0,7 0-3 15,3-1 1 1,11 1-2-16,0 0 2 15,4 0 0-15,3-3 3 0,4-1-3 16,-1-2 0-16,4-7 1 16,-3-6 2-16,0-3 1 15,-1-6 3-15,-3-4 4 16,-3-9 3-16,-4 3-5 16,0 0-2-16,-7-6-3 15,-3-3 0-15,-4-6-4 16,-1 5 0-16,-2 1-3 15,-1 3-1-15,4 6-6 16,0 7 0-16,4 9-30 0,3 6-13 16,0 6-25-16,3 7-8 15,1 6-75 1</inkml:trace>
  <inkml:trace contextRef="#ctx0" brushRef="#br0" timeOffset="62590.351">11137 6978 228 0,'11'-7'88'0,"-11"7"-69"0,0 0 4 15,0 0-2-15,0 0-4 16,0 0 1-16,0 0-7 16,0 0-4-16,0 0-4 15,0 0 2-15,0 0 4 0,0 0 1 16,0 0 2-16,0 0 0 15,3 0 0-15,1 0 0 16,-1 0 2-16,1-3-3 16,-1-3-1-16,-3 6 7 0,0 0 4 15,0 0-7-15,-7 0-1 16,0 0-7-16,0 6-4 16,0-3-4-16,0 4 1 15,4-4 1-15,-1-3 0 16,4 0 0-16,0 0 0 15,0 0-3-15,0 0 2 16,0 0 1-16,0 0 2 16,0 0-34-16,4 0-13 15,-4 0-55-15,7 9-83 16</inkml:trace>
  <inkml:trace contextRef="#ctx0" brushRef="#br0" timeOffset="62953.381">11328 6802 264 0,'3'-6'99'0,"1"6"-77"0,-1-3 15 16,-3 3 5-16,0 0 3 15,0 0 6-15,0 0-6 0,0 0-3 16,0 3-23-16,0 0 2 0,0 6 2 16,0 1-1-16,-3 8-1 15,-1 1-9-15,4 3-5 16,0 0-4-16,0 0-3 16,7 0 1-16,-7-3-1 15,4 0-3-15,-1-1 2 16,-3-5-4-16,4-4-1 15,-4-9-55 1,0 0-12-16,-4-3-8 16,1 0-69-1,-4 3-52-15,7 0 87 16</inkml:trace>
  <inkml:trace contextRef="#ctx0" brushRef="#br0" timeOffset="63323.458">11472 6611 320 0,'4'-16'121'0,"3"16"-95"0,-4-3 14 0,1 3-3 16,3 0-7-16,4 3 2 16,3 16-1-1,3 12 1-15,1 7-17 0,-4 6 2 16,-3 3 3-16,-8 6-2 0,-6 7-1 16,-4 2-9-16,-4-2-5 15,0-7 0-15,1-9 0 16,-1-3-4-16,1-13 1 15,3-3-33-15,0-12-13 16,0 2-23-16,3-12-10 16,1-3-37-16,10-9-13 15,3-3 13 1</inkml:trace>
  <inkml:trace contextRef="#ctx0" brushRef="#br0" timeOffset="63804.294">11652 6382 260 0,'0'-7'96'0,"4"7"-75"0,-1-3 32 15,-3 3 8-15,4-3-11 16,-1 0-3-16,4-3-6 0,4-4-4 16,3 1-20-16,0 0 1 0,0-1 2 15,4 4-5-15,0 3 0 16,-1 6-9-16,-3 13-2 16,0 2 2-16,-6 4 1 15,-5 0-1-15,-6 0 1 16,-5 0-2-16,-6-3 2 15,-3-6-4-15,-1 2 0 16,0-5 5-16,1-4 3 16,-1 0-6-16,4 0-1 15,7-2-2-15,3 2-2 16,8 0-4-16,7 4 0 16,6-1 2-16,4 0 1 15,1 1 1-15,-1-1 2 16,-4 1-3-16,-3-1 0 15,-3 0-48-15,0-9-19 0,-4 7-48 16,-4 2-19-16,-6 0-25 16</inkml:trace>
  <inkml:trace contextRef="#ctx0" brushRef="#br0" timeOffset="65711.278">10061 7786 212 0,'0'-3'82'0,"0"6"-64"0,0-3 7 0,0 0-1 0,0 0-4 15,0 0 0-15,0 0 1 16,0 0-1-16,0 0-11 16,0 0 12-16,0 0 6 0,0 0-3 15,0 0 0-15,0 0-4 16,0 0-1-16,0 0-8 15,0 0-2-15,0 0-3 16,0 0-1-16,0 0-3 16,0 0 1-16,0 0-2 15,0 0 2-15,0 0-2 16,0 0 2-16,0 0 4 16,0 0 6-16,0 0-5 0,0 0-2 15,0 0-1-15,0 0 1 16,0 0-1-16,4 0 0 15,-1 0-3-15,1 0-2 16,-1 0 3-16,4 0 0 16,0 4 1-16,1-1 0 15,2 0 0-15,1-3 2 16,3 3-1-16,0-3 0 16,0 3-3-16,0 0 1 15,0-3-2-15,-3 0 2 16,-1 0-2-16,1 0 2 15,-4 0-2-15,0 0 2 16,-3-3-2-16,-4 3-1 16,-4-3-41-16,-3 0-18 15,-4 3-25-15,1 0-11 0,-1 6-56 16</inkml:trace>
  <inkml:trace contextRef="#ctx0" brushRef="#br0" timeOffset="65954.092">10019 7956 260 0,'-4'0'99'0,"4"0"-77"0,0 0 18 0,0 3 2 16,4-3-2-16,-1 0 3 16,4 0-9-16,8 0-1 15,-1 0-18-15,3-3 0 0,5 0 1 16,2 0-8-16,-3-1-2 15,1 4-4-15,-5 0-2 16,-3 0-6-16,0 0-4 16,1 0-49-16,-1 0-24 15,-4 7-81 1</inkml:trace>
  <inkml:trace contextRef="#ctx0" brushRef="#br0" timeOffset="77945.444">10693 7815 208 0,'7'-10'77'0,"-7"7"-60"0,3-3 8 0,-3 6 2 0,0 0 1 16,0 0 3-16,0-3-1 15,-3 0 1-15,-1-4-17 16,1 4 7-16,-1-3 6 0,1 0-4 16,-4-1-1-16,0 7-4 15,-1-3-1-15,-2-3 2 16,-1 6 0-16,-3 9-6 15,0 1 0-15,0 2-8 16,0 4-3-16,0 3-1 16,0 6 1-16,0 0-1 15,-1 3-1-15,5 4-2 16,-1 2-1-16,4-3 2 16,4 4 2-16,3-4-2 0,7-3-2 15,3-6 4-15,8 4 3 16,7-14-3-16,6-3-1 15,5-9 2-15,2-9 1 16,1-13 3-16,0-6 1 16,-7-7 3-16,-4-5 1 15,-7 2 3-15,-7 4 2 16,-10-4-5-16,-15 3 1 16,-10 1-7-16,-7-1-1 15,-4 7-2-15,0 6-2 16,8 7-2-16,3 2-1 15,6 7-18-15,8 3-9 16,7 3-22-16,7 3-7 16,4 3-26-16,3 7-9 15,4 2-54 1</inkml:trace>
  <inkml:trace contextRef="#ctx0" brushRef="#br0" timeOffset="78637.726">10943 8034 260 0,'0'-3'99'0,"-3"3"-77"0,-1 3 9 16,1 0 1-16,-4 4-5 15,-1-1 4-15,1 0-8 16,0 4-4-16,4-1-11 16,-1-3-1-16,4 0 3 0,0-6-2 15,7-3 7 1,0-3 1-16,0-6 5 16,1-1 3-16,-1 0-1 15,-4 1-2-15,1 2 2 0,-4 4 0 16,-7 6-10-16,0 6-5 15,-4 4-8-15,4 2 0 16,0 1 0-16,3-4 0 16,1 1-3-16,3-4 0 15,3 0 4-15,1-3 1 16,-1 1 0-16,1-1-2 16,-1 0-15-16,1 0-7 15,-1 0-51-15,1 3-22 16,0 4-83-1</inkml:trace>
  <inkml:trace contextRef="#ctx0" brushRef="#br0" timeOffset="79055.612">11208 7805 360 0,'-7'-12'134'0,"7"9"-104"0,-11 3 9 16,4 0-3-16,4 0-15 15,-5 3-1-15,-2 0-6 16,-4 6 1-16,0 4-8 16,0 6-4-16,-4 3-2 0,4 6-1 0,3 6 0 15,1 7 0-15,3 0 0 16,7 0-3-16,7-4 0 15,7-9 2-15,3 1 2 16,5-11 0-16,6-8 2 16,0-10 0-1,4-13 3-15,0-12 6 0,-4-9 4 16,-7-1 3-16,-3-2 1 16,-11 8-7-16,-7-2-3 15,-15 3-3-15,1 3-2 16,-7 3-8-16,4 9-2 15,-1-2-45-15,4 11-16 16,7-2-33-16,7 6-13 16,0 10-42-1</inkml:trace>
  <inkml:trace contextRef="#ctx0" brushRef="#br0" timeOffset="79460.577">11451 7802 296 0,'-3'-34'110'0,"6"18"-86"0,4-3 27 16,-7 16 7-16,4-6-9 16,3-1-1-16,0 1-10 15,0 3-1-15,0 2-21 16,4 8 6-16,3 5 5 0,0 10-4 16,-4 0-1-16,-3 12-4 15,-3-3-1-15,-8 0 2 0,-3 1 0 16,-3 5-6-16,-4-3 0 15,3 1-8-15,-3-10-3 16,0-7 1-16,3 4 0 16,1-9-4-16,-1 2 1 15,8-6 0-15,-4-2 2 16,7-4-6-16,3-4 1 16,8-2-1-16,6-6 2 15,12 2 1-15,2 7 1 16,5-3 4-16,-1 6 2 15,-7 0-2-15,-7 6-1 16,-3-3-1-16,-8-3 1 16,-3 0-24-16,-3 0-11 15,0-3-67-15,-1-3-31 16,1 6-86 0</inkml:trace>
  <inkml:trace contextRef="#ctx0" brushRef="#br0" timeOffset="80047.404">12319 7482 296 0,'-11'-31'110'0,"11"25"-86"0,4-1 27 0,-1 7 7 0,5 4 2 16,2 5 6-16,1 13-5 16,-1 22-1-16,1 19-33 15,-1 15 7-15,-2 16 1 0,-1 13-11 16,-4 5-1-16,4-14-11 15,-3-11-5-15,3-11-4 16,3-10 0-16,11-19 0 16,22-25 1-16,24-22 0 15,18-26 0-15,34-52-2 16,30-29 1-16,41-56-2 16,11-12-1-16,11-1 1 15,-29 16 1-15,-49 41-1 16,-31 25 2-16,-36 25-22 0,-18 13-7 15,-21 18-75-15,-14 10-32 16,-14 22-96 0</inkml:trace>
  <inkml:trace contextRef="#ctx0" brushRef="#br0" timeOffset="81653.688">504 9401 184 0,'11'0'68'0,"-7"10"-52"0,3 5 17 0,-7-2 6 15,3-7-7-15,4 4-1 16,7-1-6-16,0 0-2 16,15-2-12-16,13-7 2 0,4 0 1 15,0-3-3-15,14-4 1 16,3-2-5-16,18 3 1 16,8 2-1-16,-8 8 1 15,3-1 0-15,19 3 0 16,2 3 2-16,1 4 4 0,11-7 3 15,24-3 4-15,3 0-9 16,8-9-4-16,18 0-5 16,6-3 0-16,-49 2 0 15,74 4 1-15,7 0 0 16,0 9 2-16,-14 4-5 16,18-1-1-16,-7 7 0 15,13-7 0-15,-10 1 2 16,32-14 1-16,-7-2 3 15,21-6 1-15,7-7-1 16,4 6-1-16,13-2-3 16,-6-1-2-16,21 6 3 15,-18 1 2-15,4 9-4 0,7-3-3 16,-15 6 1-16,22 6 0 16,42 1 1-16,-10-1 2 15,13-9-1-15,5-9-1 16,-1-10 1-16,18 7 1 15,21-7-1-15,7 0-1 16,-7 0 1-16,-11 3 1 16,4 4-1-16,0 2 2 15,-14 10-2-15,-15 0-1 16,5 0-2-16,6 7 1 16,0-7 3-16,8 0 1 15,10-7-6-15,24-2 0 16,26-10 3-16,17-9 4 15,7-6-3-15,7-1-1 16,-7 7 0-16,-141 9 0 16,-85 6-3-16,169-2 2 0,160 2 1 15,-61 13 0-15,-35 0 0 16,-155 3 0-16,-85 1 0 16,191 2 0-16,-131-3-3 15,205-3 2-15,176-6 1 16,-254 3 0-16,-127-1-3 15,216-2 2-15,-170 3 1 16,212-3 0-16,-184 3 2 16,191 9 3-16,-188-3-4 15,199 10-3-15,-195-4 1 0,219 0 0 16,-208-2 1-16,211 2 0 16,-204-3-3-16,187-3 2 15,-197-3-23-15,140 0-10 16,-176 0-37-16,92-3-15 15,-131-3-72 1</inkml:trace>
  <inkml:trace contextRef="#ctx0" brushRef="#br0" timeOffset="82658.926">14817 6441 212 0,'0'-22'82'0,"0"10"-64"0,3-10 15 0,-3 12 4 16,4-2-6-16,-1-7-1 15,4 10-1-15,0-1-1 16,4 7-15-16,0 13 19 0,-1 15 7 0,-3 19 3 15,-7 50-1 1,-3 22-7-16,-4 47-4 0,-4 15-14 16,0 42-7-1,-3 9-4-15,0 6-1 0,-3-6 0 16,2-13 0-16,8-34-2 16,4-31-2-16,3-23-4 15,0-21 0-15,3-23-27 16,4-24-11-16,1-26-48 15,-1-15-19-15,0-6-56 16</inkml:trace>
  <inkml:trace contextRef="#ctx0" brushRef="#br0" timeOffset="86233.146">16799 6564 180 0,'4'-4'68'0,"-4"4"-52"0,3-3 12 0,-3 3 5 16,0-3-2-16,4-3 4 15,-1 0-4-15,4-4-1 16,-3 1-17-16,0-1 10 0,-4 1 4 15,-4 3-1-15,-3 0-1 16,-4 6-5-16,-3 3 0 16,0 6-9-16,-4 7-2 15,-3 6-3-15,-3 12 1 16,-5 10-4-16,-2 6-2 16,-5-3 0-16,1 3 1 15,3-3-1-15,4-6-1 16,3 6-2-16,8-3 1 15,10 0 1-15,10-3 2 0,15-4 1 16,10-8 1-16,4-1 2 16,3-9 1-16,0-10 1 15,11-12 2-15,7-13 1 16,7-12 1-16,0-6-2 16,-3-7-1-16,-8-9-3 15,-10-1 1-15,-7-14-2 16,-11-4 2-16,-14 3-2 15,-18 9 2-15,-14 7-4 16,-10 13 0-16,-7 11-3 0,3 11-3 16,7 5-12-16,8 10-2 15,6 4-25-15,7 5-10 16,11 3-17-16,11 4-5 16,7 9-81-1</inkml:trace>
  <inkml:trace contextRef="#ctx0" brushRef="#br0" timeOffset="86668.98">17283 6962 328 0,'-15'-3'123'0,"8"-4"-95"0,4 4 5 16,-1 0-5-16,4 0-7 15,0-3 2-15,0-4-4 16,0 4 0-16,0 0-10 16,0 0 3-16,0 2 2 0,0-2-1 15,0 3 0-15,0 3-7 16,0 0-2-16,0 0 0 16,0 0 0-16,0 0-5 15,0 6-1-15,0-6 1 16,4 0 0-16,-1 0 1 15,1 0 2-15,-1-3-3 16,1 0 0-16,-4 0 3 16,0 3 3-16,0 0 2 0,-7 3 3 15,0 3-5-15,-4 1-3 16,4 2-1-16,0-3 1 16,0 4-8-16,0-1-1 15,4-3-18-15,3-3-7 16,0 7-23-16,0-4-10 15,0-3-56-15,3 16-68 32</inkml:trace>
  <inkml:trace contextRef="#ctx0" brushRef="#br0" timeOffset="87163.178">17646 6586 252 0,'-4'-10'93'0,"1"10"-72"0,-1 0 25 15,4 0 5-15,-3 0-6 16,-4 0-2-16,-4 0-9 16,4 6-1-16,0-6-19 15,4 0-6-15,-4 4-1 0,-1 5-4 16,1-3-2-16,0 4-3 15,4 2 1-15,3 1-1 0,0-1 0 16,3 4 2-16,1-3 2 16,3-1-3-16,4-3-2 15,3 1 2-15,3-7 0 16,-3 6 1-16,0 1 2 16,4-1-3-16,0 4-2 15,-1 2 4-15,1 4 1 16,-4 0-3-16,0 3-1 15,0-3 3-15,-3 6 3 16,-4-6-1-16,0 0 0 16,-3-4 12-16,-8-2 5 15,-3-1-2-15,-7 1 2 16,-4-4-9-16,-3 1-2 16,0-4-5-16,-4-3-1 15,-3-3-3-15,0 0-1 16,0-3-26-16,6-3-11 0,8 6-32 15,4-3-13-15,6-4-84 16</inkml:trace>
  <inkml:trace contextRef="#ctx0" brushRef="#br0" timeOffset="87481.025">17551 6542 264 0,'-14'-13'99'0,"10"13"-77"0,4 0 13 0,0 3 1 16,4 0-2-16,3 4 2 15,3-1-2-15,4 3 1 16,4 1-19-16,3-4 0 0,7-3-2 15,4-3-5-15,10-3-1 16,4-3-4-16,0 3-1 16,-3-1-10-16,-1 4-3 15,-7 0-33-15,-7 4-14 16,-3-1-25-16,-7 6-10 16,-4 1-34-1</inkml:trace>
  <inkml:trace contextRef="#ctx0" brushRef="#br0" timeOffset="88019.268">16436 7413 244 0,'-18'-3'90'0,"8"6"-70"0,-4-3 8 0,7 3-2 15,-1 1-3-15,1-1 1 16,0-3 4-16,0 0 3 16,7 0-17-16,0 0 5 0,4 0 4 15,3-3 1-15,3-1 1 16,8 1-6-16,3 0-1 16,8 3-6-16,6 0 0 15,7 0-3-15,8 0 0 16,20-3 1-16,25 0 4 15,11-3-10-15,18-1-2 0,13 1 0 16,-6 3 1-16,-8-3-1 16,-3 6-2-16,-14 0 3 15,-11 0 2-15,-17 0-4 16,-18 0-3-16,-11 0-26 16,-10 0-11-16,-11 0-16 15,-7-3-5-15,-6-4-12 16,-12 7-3-16,-14 0-58 15</inkml:trace>
  <inkml:trace contextRef="#ctx0" brushRef="#br0" timeOffset="88439.279">16947 7724 316 0,'8'-10'118'0,"6"4"-92"0,21-10 11 0,-17 7-1 15,10-4-5-15,7 4 2 16,7 6-3-16,4 9 1 16,0 10-17-16,-7 9 12 0,-7 3 4 15,-15 0 2-15,-13 4 3 0,-11-1-8 16,-11 0-2-16,-3 1-14 15,-7-4-4 1,-4-3-5-16,-3-6 1 0,3-7-4 16,0-2 0-1,8-7 1-15,6 3 0 0,7-12-3 16,11 6 0-16,11-6 2 16,10-1 0-16,4 1 1 15,10-3 0-15,14-1-3 16,8 1 0-16,-1-7-18 15,-6 7-7-15,-4-1-45 16,-8 1-17-16,1-7-99 16,0 4-55-1,7-10 118-15</inkml:trace>
  <inkml:trace contextRef="#ctx0" brushRef="#br0" timeOffset="88792.194">18397 7319 312 0,'-24'0'115'0,"20"0"-89"0,4 0 21 15,0 0 18 1,7 0-22-16,11 0-14 16,7 0-12-16,3 0-10 15,4 0-3-15,-1 3 0 0,-6 4-18 16,0-1-5-16,-8-3-68 15,-6 22-123 1</inkml:trace>
  <inkml:trace contextRef="#ctx0" brushRef="#br0" timeOffset="88934.96">18528 7501 336 0,'21'-9'126'0,"-7"6"-98"0,7-7-5 0,-10 4-11 15,3 3-15-15,4-3 0 16,3-1-52-16,4 4-21 16,6 3-51-16,1 10-21 15</inkml:trace>
  <inkml:trace contextRef="#ctx0" brushRef="#br0" timeOffset="89430.423">19375 7053 344 0,'0'-41'129'0,"-4"28"-100"0,-3 1 15 15,3 6 1-15,-3 6-10 16,-3-3 0-16,-1 3-12 16,-6 3-1-16,-8 6-13 15,-3 13-3-15,-4 16 0 0,0 9-3 0,4 3 0 16,3 6-1-16,4 1 1 16,7-1 2-16,7 1 2 15,10-4-3-15,12-6-1 16,13 0 1-1,11-13 0-15,14-12 0 0,-1-12 0 16,5-13 0-16,-1-16 0 16,1-9 4-16,-1-7 3 15,-10-2-4-15,-11-1 1 16,-13-15-1-16,-19-16 1 16,-10-4-4-16,-14 11-1 15,-11 8-6-15,-10 11 0 16,-4 11-4-16,0 13 0 15,7 10-27-15,11 12-13 16,10 10-33-16,15 9-12 16,10 12-88-16</inkml:trace>
  <inkml:trace contextRef="#ctx0" brushRef="#br0" timeOffset="89811.616">19816 7492 352 0,'3'-35'132'0,"1"29"-103"0,-1 0 21 16,-3 6 3-16,0-3-20 15,4-1-4-15,-4-2-6 0,0 3 0 16,0 0-13-16,-4 0-1 16,-3 3 1-16,0 3-6 0,0 3 0 15,3 0-4-15,1 1-3 16,3-1 2-16,3 0 2 15,4-3-2-15,1-3 0 16,2 0 1-16,1-3 0 16,-1 0 2-16,1 3 3 15,-4 0 4-15,-4 0 2 16,-3 0-1-16,-7 3-1 16,0 0-8-16,0 1 0 15,0 5-3-15,0-9 0 16,4 6-11-16,3-3-7 15,0-3-33-15,3 7-16 16,1-7-26-16,-1 0-8 16</inkml:trace>
  <inkml:trace contextRef="#ctx0" brushRef="#br0" timeOffset="90692.786">20179 7231 236 0,'-4'-18'90'0,"-3"8"-70"0,0-9 17 0,4 7 4 16,-1-1-7-16,1 1 3 15,-4-4-10-15,7 0-2 16,7-2-14-16,0 5 7 0,7-3 2 16,3 1 1-16,8 2-1 15,7 7-4-15,7 6 0 16,0 9 4-16,-4 10 2 16,-3 13 2-16,-8 8 0 15,-10 4-2-15,-10 0 1 16,-11 3-2-16,-14-6-1 15,-11-3-6-15,-7-4-4 16,-7-3-8-16,4-6-1 16,3-3-1-16,4-9 2 15,3 3-1-15,7-13-1 0,8 6-2 16,3-9-1-16,7 0 2 16,10 0 0-16,8-3-2 15,13-3 2-15,15-4 1 16,7 1 0-16,3 0 0 15,-3 2 0-15,-7-2-29 16,-4-1-10-16,-3 1-43 16,-4-4-15-16,-3 4-99 15</inkml:trace>
  <inkml:trace contextRef="#ctx0" brushRef="#br0" timeOffset="91113.802">20884 7078 336 0,'18'-38'126'0,"-11"32"-98"0,0-3 34 0,-7 5 10 15,0 1-23-15,0 0-7 16,-7 0-14-16,-7 0-4 16,-4 3-13-16,-3 6-4 0,0 4-3 15,0 2-5-15,3 4-1 16,4 3-2-16,4-4 0 15,3 4-2-15,7 6 1 16,3-3-2-16,8 0 2 16,3 0 1-16,3 0 2 15,5-3 1-15,-1 0 1 16,3-1 0-16,1 4 0 0,0 0-3 16,-1-3 0-1,-2 0 4-15,-5 0 3 16,-3-4 3-16,-3 4 1 15,-7 0 4-15,-4 0 3 0,-8-3 0 16,-6 2 1-16,-3-8-8 16,-4-1-3-16,-4-9-5 15,-3 0-3-15,-1 0-31 16,5-9-15-16,-1-1-35 16,7 1-12-16,4-4-86 15</inkml:trace>
  <inkml:trace contextRef="#ctx0" brushRef="#br0" timeOffset="91341.053">20874 6999 392 0,'3'-9'148'0,"8"0"-115"0,7 9 17 0,-11-3-1 15,7-4-27-15,7 4-7 16,4-3-10-16,6-4-2 16,8 10-1-16,4-3-8 0,-1 3-4 15,-3 0-47-15,-4 3-20 0,-3 7-100 16</inkml:trace>
  <inkml:trace contextRef="#ctx0" brushRef="#br0" timeOffset="93020.83">23795 6664 200 0,'10'-16'74'0,"-6"10"-58"0,0-3 14 16,-4 5 1-16,0 1-3 0,0 0 3 15,0-3-2-15,0 0 0 16,0-1-16-16,-4-2 3 0,0 6 2 16,1-3-2-16,-4 2 1 15,0 4-3 1,-7 4 1-16,-7 5-6 0,-8 10-3 16,-6 9-1-16,-7 3 1 15,-1 4-3-15,5-1 0 16,2 4-1-16,5 0 1 15,6-4-2-15,7 4 2 16,4-1 0-16,7 4 1 16,11 3-2-16,6 0-2 15,11-3 1-15,15-7 1 16,9-9-1-16,5-6 2 16,-11 0 2-16,21-29 4 15,0-18 2-15,7-6 3 16,-4-4-1-16,-3-3 0 15,-18-3-3-15,-17-3 1 16,-18-3 0-16,-21-6 1 0,-14 3-4 16,-7 2-3-16,-8 1-5 15,4 16-2-15,1 5-4 16,6 4-1-16,7 13-18 16,8 6-7-16,6 2-10 15,7 8-3-15,8 11-20 16,3 7-9-16,4 10-70 15</inkml:trace>
  <inkml:trace contextRef="#ctx0" brushRef="#br0" timeOffset="93485.241">24257 7053 352 0,'-11'-10'132'0,"1"10"-103"0,-1-3-1 0,4 3-7 0,0 0-9 16,4 0 1-16,3 0-3 15,0-3-1-15,0 0-5 16,3 0-1-16,4 0 1 0,0 0-2 15,0-1 1-15,0 1 7 16,-3 0 5-16,-4 0 4 16,0 3 3-16,0 0-6 15,-7 3-1-15,0 0-12 16,0 4-1-16,0-1-4 16,3-3-2-16,4-3 3 15,0 0 0-15,0 0 1 16,4 0 0-16,-1 0 0 15,1-3 2-15,-1 0-1 16,1 0 2-16,-1-1-2 16,1 1 2-16,-4 3-2 15,0 0 2-15,0 0-26 0,0 0-12 16,0 0-35-16,0 0-16 16</inkml:trace>
  <inkml:trace contextRef="#ctx0" brushRef="#br0" timeOffset="94084.78">24578 6689 316 0,'4'-12'121'0,"-1"8"-95"0,1 1 18 16,-4 3 2-16,3 0-14 15,-3 3-1-15,0-3-12 16,-3 7-1-16,-8-1-11 16,-3 0-4-16,-4 4 0 0,-3 5-2 15,3-2-1-15,1-1-2 16,3 1 1-16,3-4-6 15,4 4-3-15,7-4 3 16,4 1 2-16,3-4 3 0,3 0 3 16,1-3-2-1,-1 0-2-15,5 1 2 0,-1-4 0 16,0 6 1-16,0-3 2 16,4-3-3-16,3 0-2 15,3 0 2-15,-2 6 2 16,-1-3-2-16,0 4-2 15,-3 2 2-15,-4 4 2 16,0 2 0-16,0 1-1 16,-4 3 1-16,1-4 1 15,0 1-1-15,-4 0 2 16,-4 0 13-16,1-4 7 16,-4-3 0-16,-7 1-2 15,-4-4-9-15,-3 0-3 16,-7 1-7-16,-4-4-2 15,0 0 0-15,1-3 0 16,-1 0-11-16,0-3-3 0,4 0-31 16,4 0-12-16,2-1-24 15,5 1-7-15,3 6-57 16</inkml:trace>
  <inkml:trace contextRef="#ctx0" brushRef="#br0" timeOffset="94358.92">24564 6686 236 0,'0'-3'90'0,"3"3"-70"0,12 0 15 0,-8 0 2 15,7 0-6-15,10-3-1 16,5 0-12-16,2 3-4 16,1 0-8-16,0 0-4 0,0 0-1 15,-1 0-6-15,-2 3-1 16,-1-3-46-16,0 0-20 16,0 3-54-1</inkml:trace>
  <inkml:trace contextRef="#ctx0" brushRef="#br0" timeOffset="95001.346">25153 6523 212 0,'0'-6'82'16,"4"6"-64"-16,6 6 11 0,-3 0-1 0,4 7-5 15,10 12 0-15,0 9-1 16,-3 10 1-16,-1 3-13 16,-2 10-1-16,-5-4-2 0,-6 7-1 15,-4 2-1-15,-7-5-14 16,-8 5-4-16,-9-8-18 16,-8-10-6-16,-10-7-26 0,-4-2-13 15,-4-7-17 1</inkml:trace>
  <inkml:trace contextRef="#ctx0" brushRef="#br0" timeOffset="95555.453">23290 6495 160 0,'0'-10'60'0,"-3"10"-47"0,3-6 13 0,0 6 3 15,0 0-4-15,0 0 3 16,0 0-1-16,0 0 3 15,0-3-16-15,0-3 10 0,-11 6 18 16,-6 6-9 0,-8 10-10-16,-10 21-6 15,-8 20-5-15,1 18 0 16,7 6-2-16,3 13-1 16,11 7-5-16,14-4-1 15,10-9-3-15,15-7-3 16,10-12-5-16,4-6-2 15,0-10-22-15,3-12-6 16,-3-13-27-16,-1-12-9 16,8-7-47-16</inkml:trace>
  <inkml:trace contextRef="#ctx0" brushRef="#br0" timeOffset="96169.817">25277 6466 280 0,'3'-9'107'0,"-3"3"-83"0,0-4 19 0,0 10 3 0,0-3-4 16,4-3-1-1,-1 3-7-15,1 0-4 0,3 0-16 16,7 3 2-16,7 3 4 0,11 3-5 16,-4 3 2-16,-3 1-4 15,6 9 0-15,-2-4 1 16,-5 13 2-16,-3-2-3 15,-10 2 2-15,-4-9-4 16,-10 6 1-16,-8-3-5 16,-3-7-2-16,0-5-5 15,3-7 0-15,1-3 0 16,3 0 2-16,7 0-3 16,0 3-2-16,7 3-3 15,3 1-1-15,-3-1-3 0,11 3-1 16,-4-3-43-16,4-2-16 15,-4 5-60 1,-4-9-22-16,1 0 1 16</inkml:trace>
  <inkml:trace contextRef="#ctx0" brushRef="#br0" timeOffset="100299.638">22444 6877 212 0,'0'-6'82'0,"-4"0"-64"0,1 6 15 16,-1 0 4-16,1-3-4 0,-4-4 1 16,3-2-2-16,-3 6 0 15,0-7-17-15,0-5 11 0,0 5 6 16,3-2 4 0,4-4 0-16,0 0-4 0,4 1-2 15,-1-4-6-15,4 0-1 16,4 0-3-16,3 4-1 15,4 2-6-15,6 7-3 16,5 9-1-16,2 13-1 16,1 9 4-16,-4 12 3 15,-6 1-2-15,-12 3 2 16,-6 3-4-16,-11 3 1 16,-4-4-3-16,-7 8 2 15,-6-8-4-15,-1-11 1 16,0 2-5-16,1-9-2 15,-5-3 0-15,1-6-1 0,0 0-3 16,3-7 2-16,4-6-1 16,7 7 0-16,7-10-5 15,10-3 0-15,12-4 1 16,2 7 1-16,8-3 0 16,3 3 1-16,4 3 3 15,0-3 0-15,-4 7 3 16,-7-4 1-16,-3-3-37 15,-4 0-16-15,0-10-55 16,0 4-20-16,7-7-76 16</inkml:trace>
  <inkml:trace contextRef="#ctx0" brushRef="#br0" timeOffset="101459.045">22987 7821 332 0,'-7'-3'126'0,"3"3"-98"0,8 3 23 0,-4-3 5 0,0 0-15 16,0 3-3-16,3 0-9 16,5 0-1-16,6 1-16 15,10-1 0-15,15 0-1 0,7-3-6 16,3 0-1-16,1 0 0 15,-8 3 2-15,-7 0-10 16,-6 0-2-16,-8 3-39 16,-7-2-15-16,-7 5-49 15,-4 7-19-15,-6-4-25 16</inkml:trace>
  <inkml:trace contextRef="#ctx0" brushRef="#br0" timeOffset="101621.869">23086 8078 400 0,'-28'19'151'0,"24"-13"-118"0,8 0 11 0,3 1-2 16,10-7-9-16,19-7 1 15,9 7-19-15,1-6-7 16,-3 0-5-16,-5 0-9 0,-6 2-4 16,-4 4-49-16,-6 4-22 15,2 5-108 1</inkml:trace>
  <inkml:trace contextRef="#ctx0" brushRef="#br0" timeOffset="108512.069">24014 7774 200 0,'7'-6'77'0,"-7"-1"-60"0,0 7 10 0,0 0 1 16,0-3-3-16,0-3 2 15,0 6-4-15,0-3 0 16,0-3-12-16,0 2 2 0,0-2 1 16,0 6 1-16,0-3 1 15,0-3-2-15,0 6 1 16,0-7-2-16,3 1 0 15,-3 0 1-15,0 3 4 16,0 0 3-16,-3 0 4 0,-4 3-7 16,-8 6-3-16,-2 3-8 15,-1 4-3-15,1 6 0 16,-8-1 2-16,0 11-3 16,0-4 0-16,1 3 1 15,-4-3 2 1,-1 13-1-16,1 6 2 0,0 6-6 15,7 0-1-15,3-3-2 16,11-6 0-16,11-1 2 16,6-5 2-16,11-7-1 15,8-6 2-15,2-13 2 16,8 1 4-16,7-13 0 16,7-13 2-16,7-6-2 0,-7-16 0 15,-4-9 6-15,-7-3 2 16,-10 0-6-16,-7-3-2 15,-7 0-3-15,-11-10 1 16,-11 10-4-16,-10 2-2 16,-7 11-3-16,-4 11-1 15,-3 14-9-15,0 12-5 16,7 12-24-16,3 7-11 16,7 2-22-16,8 4-6 15,3 3-83 1,7 7-51-16,0 9 96 15</inkml:trace>
  <inkml:trace contextRef="#ctx0" brushRef="#br0" timeOffset="109052.153">24313 8166 368 0,'-3'-10'140'0,"-1"10"-109"0,4 0 5 15,0 0-5-15,0 0-9 16,0-3 1-16,0-3-8 16,4 6-4-16,-1-3-6 0,1-3 1 0,0 6 0 15,-1-3 0-15,1-4-1 16,-4 7 3-16,0 0 3 15,0 0 0 1,0 0 1-16,-4 7-4 0,1-4-3 16,3 6-2-16,-4-9 0 15,4 0-4-15,0 0 0 16,0 0 1-16,0 0 2 16,4 0 1-16,-1 0 3 15,1-3-1-15,-1-3 0 16,1-4 1-16,-1 10 1 15,1-3 3-15,-4-3 4 16,0 6-4-16,0 0 0 16,0 0-9-16,-4 9 0 0,1-2-1 15,-1 2 0-15,-3 0 0 16,4-6 0-16,-1 7-3 16,0-4 2-16,4-3-1 15,0-3 0-15,0 0-5 16,0 0-3-16,0 0-34 15,0 0-14-15,0 0-41 16,0 0-17-16,8-6-53 16</inkml:trace>
  <inkml:trace contextRef="#ctx0" brushRef="#br0" timeOffset="109650.891">24705 7768 348 0,'4'-7'129'0,"-4"7"-100"0,0 0 13 0,0 0 2 15,0 0-7-15,0 7 0 16,-4-1-12-16,-3 3-2 15,-4 1-14-15,1-1-3 0,-1 1-2 16,1-1-2-16,-1 0 1 16,0-2-4-16,1 2-2 0,3-6-1 15,3 7 3-15,1-1 0 16,3-3 1-16,3-3-3 16,1 7 0-16,6-10 2 15,5 6 0-15,-1-3 1 16,3-3 0-16,4 0-3 15,1 0 0-15,-1 6-1 16,0 1 0-16,0-1 3 16,0 3 2-16,-3 4 0 15,0 0-1-15,-4-1 3 16,0 4 2-16,-4-1 0 16,1 4 2-16,-4 0 5 15,0 0 2-15,-3 0-1 16,-1-4 2-16,-3-2 3 15,-3-1 3-15,-8 4-5 16,0-6-1-16,-3-7-9 0,-3 3-2 16,-1-12-2-16,-3 6 1 15,0-10-2-15,-4 7-1 16,4-3-6-16,0 3-4 16,3 3-19-16,4 0-8 15,3 0-28-15,4 0-11 16,7 0-21-16,0 0-7 15,4 0-45 1</inkml:trace>
  <inkml:trace contextRef="#ctx0" brushRef="#br0" timeOffset="110044.242">24761 7793 288 0,'-3'0'110'0,"-1"0"-86"0,4 3 20 15,0-3 5-15,0 0-5 16,0 0 4-16,0 0-10 0,0 0 0 15,0 0-22-15,0 0 2 0,0 0 0 16,4 3-4-16,-1 0 0 16,5 0-4-16,2 0 1 15,4 1-6-15,4-1-1 16,10-3-2-16,7 0 1 16,4 0-2-16,0 0-1 15,0 0-2-15,-7 0-1 16,-4 0-31-16,-7 0-15 15,-7 0-33-15,-3-3-13 16,-4-1-77 0</inkml:trace>
  <inkml:trace contextRef="#ctx0" brushRef="#br0" timeOffset="119063.883">27263 6962 296 0,'14'-13'110'0,"-11"13"-86"0,-3 3 18 0,0 4 3 15,-3 2 5-15,-1 4 4 0,-3 15-1 16,-7 6 0-16,-4 10-29 16,-10 13 6-16,-14 2 1 0,-22 4-10 15,-13 19-2-15,-4 8-11 16,-11 1-3-16,-10-3-3 16,-1 0-2-16,12 3 1 15,13-3-1-15,7-4-5 16,19-15-1-16,9-9-19 15,11-10-9-15,8-12-20 16,6-7-6-16,4-12-34 16,0-19-125-1</inkml:trace>
  <inkml:trace contextRef="#ctx0" brushRef="#br0" timeOffset="119319.776">26684 6818 352 0,'0'-13'132'0,"7"22"-103"0,4 13 27 0,-4 4 5 16,0 14-16-16,0 29-3 15,0 25-18-15,0 10-7 16,-3 31-10-16,-1 3-3 0,-3-4 0 0,0 4-7 15,4-12-2-15,-1-13-36 16,1-22-15-16,-1-16-37 16,4-9-15-16,4-16-48 15</inkml:trace>
  <inkml:trace contextRef="#ctx0" brushRef="#br0" timeOffset="120373.484">1012 7213 268 0,'8'-3'101'0,"-5"-4"-78"0,1 4 13 15,-4 0 2-15,3 0 0 16,-3 0 4-16,4 3 5 16,-4 6 4-16,-7 10-28 15,-4 12 9-15,-10 16 5 0,-7 25-5 16,-11 28 1-16,-28 13-14 16,-7 31-6-16,-7 6-4 15,6-3 1-15,1 1-5 0,0-4-1 16,14-22-2-16,4-22-2 15,14-12 1-15,13-26-1 16,8-2-3-16,11-20 2 16,10-15-1-16,7-6-2 15,3-13-6-15,1-12-4 16,3-4-28-16,-7-12-10 16,0-16-35-16,0-9-15 15,-3 0-75 1</inkml:trace>
  <inkml:trace contextRef="#ctx0" brushRef="#br0" timeOffset="120684.799">392 6896 296 0,'-11'-78'110'0,"15"49"-86"0,3-18 31 15,-4 32 7-15,1-1-12 16,-1 16-3-16,8 9-4 16,-1 16 0-16,1 16-24 15,3 19 3-15,7 43-1 0,7 16-5 16,8 51 1-16,-5 5-4 16,12 39 0-16,10 2-5 0,-4 13-3 15,4-29-2 1,-7-8-3-16,3-17 1 0,1-21 1 15,-15-29-23-15,-3-21-11 16,-11-16-47-16,-7-13-20 16,-3-9-102-1</inkml:trace>
  <inkml:trace contextRef="#ctx0" brushRef="#br0" timeOffset="122938.47">406 12831 188 0,'3'0'71'0,"-3"0"-55"0,4 7 11 15,-4-1 0-15,0 0-4 16,0 4-2-16,3-1 0 16,1 1-1-16,-1-1-11 15,4-6 3-15,0 3 4 0,8-6-2 16,6-6 2-16,10 3-3 15,8-6 0-15,4-1-5 16,10 4-3-16,-4 3-2 0,4 3 0 16,7 0-2-16,3 0 2 15,15 0-2-15,10 6 2 16,-7-3 0-16,15-3 1 16,16-3 2-16,8 0 1 15,7-7 8-15,22 1 4 16,-1 3-9-16,10-4-3 15,8 4-3-15,-3 3 0 16,16 0-2-16,-2 6 1 16,-4 0-2-16,14 0-1 15,-7 7-2-15,10-4 1 16,8 3 1-16,6-6 0 16,11 1 2-16,4-11 1 15,7 4 3-15,3-6 3 0,11 2-2 16,-42 1-2-16,-50 3-2 15,92 3 0-15,-64 0-2 16,85 9-1-16,-70 1 1 16,84 9 1-16,-74-4-1 15,85 7 2-15,-75-9-4 16,96 6 0-16,-84-10 3 16,108-9 1-16,-98 0-1 15,130-12-2-15,-105 2-2 16,105-6 1-16,-109 7 1 15,103 0 2-15,-103 6-3 16,95 3 0-16,-102 0 1 16,105 9 2-16,-105-6-3 15,117 13-2-15,-114-13 2 0,124 6 2 16,-116-2-2-16,151-4 0 16,-130-3 1-16,126 6 2 15,-122-3-1-15,136 0-1 16,-133 0 3-16,109 7 0 15,-120-4-1-15,128 3-2 16,-128-2-2-16,134 2 1 16,-130-3 1-16,169 1 0 15,-148-4 0-15,165 3 2 16,-158-3-1-16,169 3-1 16,-155-6 1-16,163 10-1 15,-163-1 0-15,144 1 0 16,-154-4 0-16,155-3 2 0,-153 7-1 15,167-4-1-15,-162 0 1 16,162 0-1 0,-159-3-3-16,180 7 2 0,-170-4 1 15,191 10 0-15,-183-7 0 16,179 7 0-16,-172 0 0 16,159 6 2-16,-174-10-1 15,170 10-1-15,-173-6-2 16,184 12 1-16,-173-9-1 15,207 9 0-15,-193-6 4 16,222 9 1-16,-208-9-1 16,205 16 1-16,-206-16-2 0,160 22-1 15,-177-16-8-15,113 16-5 16,1281 122 15-16</inkml:trace>
  <inkml:trace contextRef="#ctx0" brushRef="#br0" timeOffset="125655.865">7281 10574 168 0,'0'-19'63'0,"-3"10"-49"0,-4-7 14 0,3 10 4 15,1-1-7-15,-1 1-2 16,4-3-2-16,-3-1-1 16,3 1-11-16,-4-4 6 15,1 4 2-15,-1 6 4 0,4-6 2 16,0-1-1-16,0 1-2 15,0 2-2-15,0-2-1 16,4-4-3-16,3 1-1 16,3-1-1-16,4 1 2 15,8-1-3-15,2-2-1 16,8 2-4-16,0-3 1 16,3 10 2-16,4 3 2 15,-4 6 1-15,4 13 0 16,-7 12 0-16,-4 32 0 15,-3 5 2-15,-11 4 2 16,-7-3-1-16,-7 13 4 16,-7-1-7-16,-11-3 1 15,-3 1-4-15,-11-11 0 16,-3-14-3-16,-8-11 1 0,5-5-6 16,-1-10-1-16,4-9 0 15,6-10 2-15,5-6-3 16,10-13 0-16,7-9-4 15,14-9 1-15,10-7 0 16,8 7 2-16,7 6-1 16,-1 6-1-16,5 16 0 15,-5 6 3-15,1 7 2 16,-7 5 2-16,-4 4-1 16,-7 0-2-16,0 0-30 0,-3-4-13 15,-4-5-18-15,0-1-5 16,0 1-6-16,-3-10-3 15,3 0-71 1</inkml:trace>
  <inkml:trace contextRef="#ctx0" brushRef="#br0" timeOffset="126661.67">7878 10439 228 0,'0'-47'85'0,"0"41"-66"0,0-7 5 0,0 10 1 16,0-3 6-16,0 3 8 0,0 0-1 15,0-1-1-15,3 8-20 16,1 8 3-16,-4 19 3 0,0 20-1 15,0 5-1-15,0 4-7 16,0 2-4-16,3 10-8 16,1 13-1-16,10-6 1 15,-7-7 3-15,7-19-4 16,4-3-1-16,-1-15 2 16,4-13 3-16,-3-13 4 15,0-9 5-15,-4-13-2 0,0-15 1 16,0-13-5-16,-3-6 0 15,-4-6-5-15,-7-6-2 16,-4-4 0 0,-3-9-1-16,0 0 2 0,-4 9 1 15,4 10-6-15,0 12-2 16,4 9-3-16,3 14 2 16,0 5 2-16,3 7 2 15,4 6 1-15,4 6 1 16,3-3-3-16,7-3 2 15,11-3 1-15,17-3 0 16,15-4 6-16,6 1 4 16,8-4-1-16,14 1 2 15,10-1-6-15,-3 7-1 16,-11 0-2-16,-7 3-2 0,-10 0 3 16,-15 3 0-16,-14 0-4 15,-13 3-1-15,-12 3-37 16,-6 0-14-16,-8 1-28 15,-3-1-10-15,0 0-70 16</inkml:trace>
  <inkml:trace contextRef="#ctx0" brushRef="#br0" timeOffset="127264.905">8460 10916 272 0,'0'-3'101'0,"0"3"-78"0,0 0 6 0,0 0 0 0,0 6-9 15,-4 6 0-15,1 1-5 16,-1 6-1 0,1 0-8-16,-1 2-2 0,4-5 2 0,0-3 6 15,4-7 2-15,3-3 1 16,0-6 4-16,0-6 0 15,-4-7 1-15,1-6-5 16,-4 3-1-16,0 0 0 16,-7 7 2-16,-4-4-7 15,1 10-3-15,-5 6-1 16,1 6-1-16,0 10-5 16,0-4 1-16,3-2 0 15,4 5 0-15,7-5 2 0,4-7 3 16,3 3 2-16,4-6 3 15,3-6 1-15,0-3 1 16,-4-1-2-16,1 1-1 16,-4-1-1-1,-3 1 0-15,-4 3-4 0,0 3-3 16,-4-1-16-16,1-2-7 16,-1 6-29-16,0 0-10 15,4 0-21-15,0 0-6 16,4 0-70-1</inkml:trace>
  <inkml:trace contextRef="#ctx0" brushRef="#br0" timeOffset="127698.815">8650 10687 272 0,'0'0'104'0,"0"0"-81"0,0 0 25 15,0 0 6-15,0-3-2 16,0 0 2-16,0-4-13 16,4 1-3-16,-1 0-21 15,-3 3 5-15,0-1 5 0,0 4-11 0,0 7-1 16,0 5-7-16,-3 7 0 15,-1 0-5-15,1 12 0 16,-1 4-1-16,4 5-2 16,0-2-2-16,4 6 1 15,-1-3 1-15,1-10 2 16,-1 0-3-16,1-5 0 16,-1-8 3-16,1-2 1 15,-1 0-1-15,1-7-2 16,-4 1-2-16,0-4 1 15,0-3-21-15,0-3-10 16,3 0-15-16,1-9-4 16,-1 5-23-16,1-5-8 15,7-4-77 1</inkml:trace>
  <inkml:trace contextRef="#ctx0" brushRef="#br0" timeOffset="130834.842">6660 11903 244 0,'-7'4'90'0,"4"2"-70"0,-8 0 24 0,8 0 6 16,-1 1-13-16,4-7-3 15,0 0-7-15,0 0 0 16,4 0-15-16,-1 0 9 0,8-4 2 16,-4 1 2-16,0-3 0 15,4 0-8-15,-1 0 0 16,4 2-8-16,0-2-1 15,0 6-2-15,4-3-1 16,0 3-6-16,3 0 1 16,-10 0-35-16,3 3-17 0,0-3-39 15,-4 6-18-15,-3 4-44 16</inkml:trace>
  <inkml:trace contextRef="#ctx0" brushRef="#br0" timeOffset="131029.177">6692 12154 328 0,'4'3'123'0,"-1"0"-95"0,11-3 27 0,-7 0 7 15,11 0-18-15,7-3-2 16,7 0-25-16,3-3-10 16,0 6-5-16,0 0 0 0,-10 0 1 15,0 6-41-15,-1-3-19 16,-2-3-99-1,-1-3-73-15,0-3 91 16</inkml:trace>
  <inkml:trace contextRef="#ctx0" brushRef="#br0" timeOffset="131990.677">12030 9922 272 0,'-7'-13'104'0,"3"16"-81"0,-3-15 16 15,4 9 3-15,3 0-5 16,0-1 2-16,0 1-8 16,3 0-2-16,8-3-16 15,6 0 3-15,8-7 2 0,7 0 1 16,7 1 3-16,3 12-6 0,0 0 1 16,1 6-4-1,-5 7 0-15,-6 12 1 16,-4 9 2-16,-14 10-1 0,-6 3 1 15,-8-3-4-15,-8 3 0 16,-2-6-3-16,-8-7 0 16,-3-2-3-16,-4-13-1 15,1 3-3-15,-1-10 1 16,0-2-2-16,4-4-1 16,3-3-2-16,4 0 1 15,7-3-6-15,7 0 0 16,14 3-2-16,8 0 3 15,6 0 4-15,0 4 1 16,0-1 1-16,0 0 0 16,-3-3 0-16,-4-3 0 15,-3 7-20-15,-7-4-9 16,-4-3-29-16,0 0-11 16,0 0-17-16,0 0-6 15,3 0-67-15</inkml:trace>
  <inkml:trace contextRef="#ctx0" brushRef="#br0" timeOffset="132395.832">11656 10574 328 0,'-14'3'123'0,"10"-3"-95"0,4 0 9 0,0 0 0 16,4 0 1-16,6-9 6 15,4 6-6-15,8-7-3 16,2 1-19-16,1 2 3 0,3 1 4 16,0 3-8-16,4 3-1 15,3 0-6-15,15 0 0 16,17 0-1-16,7 0 3 15,4 0-5-15,3 0-1 16,7 0 0-16,0 0 0 16,-7 0-2-16,-10 3-2 15,-8 0 1-15,-13 0-1 0,-12 4-3 16,-6-4 2-16,-11 0-15 16,-7 0-6-16,-3 0-22 15,-4-3-10-15,-7 0-20 16,0 0-6-16,-3 0-94 15</inkml:trace>
  <inkml:trace contextRef="#ctx0" brushRef="#br0" timeOffset="133178.374">11924 10853 260 0,'0'-9'96'0,"0"2"-75"0,0-2 19 0,0 9 4 15,0-3-3-15,-4-4 0 16,1 7-7-16,-1 0-4 15,-3 0-16-15,-3 10 2 0,-4-1 4 16,-4 10-2-16,-3 9-1 16,-4 10-7-16,-3 9-4 15,0-3-1-15,3-3 1 16,7-7-3-16,8 4-2 16,6-7 0-16,11-6-1 15,7-3 2-15,8-6 1 16,2-7 5-16,4-6 5 15,1-12-1-15,2 0 1 16,-2-10-1-16,-1-13 2 16,-11-8-1-16,-2-4 0 15,-8 0-5-15,-7 0 0 16,-7 3-5-16,-4 0 0 0,-7 7-1 16,1 3-2-16,-1 5-4 15,4 8-2-15,3 5-24 16,1 7-10-16,10 6-15 15,0 9-3-15,3 4-22 16,4 9-7-16,11 9-70 16</inkml:trace>
  <inkml:trace contextRef="#ctx0" brushRef="#br0" timeOffset="133616.719">12167 11079 316 0,'-3'-3'121'0,"3"3"-95"0,-4-7 11 0,1 7 0 15,-1-3-8-15,1 0 3 16,-1 3-7-16,1 0-1 16,-4 0-13-16,0 3-4 0,3 0-3 15,0 0-5-15,4 1 1 16,0-1 0-16,4-3 2 15,0 0 1-15,3 0 1 16,0 0 0-16,0-7 0 16,0-2 2-16,0 0 1 0,0-1 5 15,-4 1 5 1,-3 3-5-16,-3 2 1 0,-4 8-6 16,-4 2 1-1,1 3-7-15,-1 4-3 16,4-4-2-16,0 1 3 0,3-1 0 15,4-6 3-15,0 7-3 16,4-10-2-16,-1 0-1 16,5 0 3-16,-1 0-20 15,-4 0-8-15,1 0-23 16,-1-4-7-16,1-2-20 16,-1 3-5-16,1-6-56 15</inkml:trace>
  <inkml:trace contextRef="#ctx0" brushRef="#br0" timeOffset="134137.359">12351 10887 216 0,'7'-6'82'0,"-7"6"-64"0,0-6 15 15,0 6 2-15,0-3-1 16,0-3 2-16,3 2-6 16,1-2-2-16,-1-3-15 15,1 6 8-15,-1-4 5 0,1-2 6 16,0 6 3-16,-1-4-2 16,1 4 0-16,-4 0-1 15,0 3 0-15,0 6-6 0,-4 4-4 16,1 9-8-1,-5 15-1-15,1 7-4 16,0 6 0-16,0-3-5 0,4-3-1 16,3-7-1-16,0 1-2 15,3-7 1-15,1-6-1 16,-1-7-3-16,1-2 0 16,-1-10-29-16,-3 3-12 15,0-6-39-15,0 0-17 16,-3-6-93-1</inkml:trace>
  <inkml:trace contextRef="#ctx0" brushRef="#br0" timeOffset="137139.188">14993 9420 184 0,'4'0'68'0,"-4"-3"-52"0,0-3 14 15,0-4 4-15,0 10 3 16,0 0 4-16,0 0-9 15,0 0-2-15,0 0-17 16,-4 7 5-16,1-4 3 0,-1 6 4 16,4-9 2-16,0 0 3 15,0 9 4-15,0 10-6 16,-4 6-2-16,1 22-3 0,-1 4 0 16,-3 8-4-1,-3 23-2-15,-1 21-5 0,1 4-2 16,-1-1-4-16,0 23-1 15,1-1-3-15,-1-8-2 16,1 11 3-16,-1 14 0 16,1-8-1-16,-1 14 1 15,0 3-2-15,1-10-1 16,3-6 1-16,0-6-1 16,3-10-3-16,1-19 2 15,-1-9 1-15,4-12 2 16,-3-10-3-16,-1 0 0 15,1 3 1-15,-1 1 2 16,0-4-1-16,-3-6-1 16,0-7 1-16,4-12-1 0,-1-9 0 15,4-13 0-15,0-6 0 16,0 0 0-16,0 2-3 16,4 1 2-16,-4-3 1 15,3 6 0-15,-3 0 0 16,0 0 0-16,0 1 2 15,0-11 1-15,0-5-6 16,0-1-2-16,0-9-1 16,0 0 2-16,0 0-14 15,0-3-3-15,0-3-9 16,0 2-4-16,0-2 1 0,0 6 2 16,0-3-11-16,0-3-3 15,0-4-55-15,7-2-23 16,-3-10 0-1</inkml:trace>
  <inkml:trace contextRef="#ctx0" brushRef="#br0" timeOffset="138003.319">11148 11888 304 0,'-18'-3'112'0,"11"3"-87"0,0 0 26 0,7 0 8 16,0 0-10-16,0 0 1 15,0 0-4-15,7 0-1 16,7-7-25-16,7 7 2 0,4-3 1 16,3-3-10-16,4 6-4 15,-4 0-6-15,0 9-3 16,-3 1-37-16,-7-1-15 16,-8 13-97-16,-3 0-44 15,-7 0 32 1</inkml:trace>
  <inkml:trace contextRef="#ctx0" brushRef="#br0" timeOffset="138159.33">11151 12273 468 0,'4'7'176'0,"10"-7"-137"0,28-10 9 16,-21 4-7-16,8-3-24 15,6-1-7-15,-3 1-11 16,-8 9-2-16,-2-3 1 15,-8 3-65-15,-4 3-29 0,4 6-104 16</inkml:trace>
  <inkml:trace contextRef="#ctx0" brushRef="#br0" timeOffset="143776.117">8054 11703 220 0,'3'-13'82'0,"-3"10"-64"0,0-3 15 0,0-1 4 15,0 4-4-15,0 0 1 16,0 0-2-16,0 0 2 15,0-3-18-15,0-1 6 0,0 4 2 0,0 0 1 16,-3-3 2-16,-1 6-6 16,1-3-1-16,-4-4-2 15,0 7-2-15,-4 7-4 16,-3-4-2-16,-4 13-4 16,-6-1-1-16,-1 13-3 15,-3 1-2-15,-4 18 1 16,0 9 1-16,4 1 1 15,3-1 3-15,8-6-5 16,-1 0-1-16,11-6-2 16,7-3 0-16,7 0 2 15,14 0 0-15,0-4 0 0,11-9 2 16,3 1-1 0,4-17-1-16,0-12 5 15,0-12 4-15,3-17 4 0,-3-2 4 16,-7 6-3-16,7-47 0 15,-8-7-2-15,-9 7 2 16,-15 3-5-16,-11 3-3 16,-10 1-1-16,-4-4-1 15,1 9-5-15,-5 13 1 16,1 9 0-16,0 16 0 16,4 16-5-16,2 12-1 15,5 7-28-15,6 3-10 16,8 6-35-16,3 3-13 15,11 6-103 1</inkml:trace>
  <inkml:trace contextRef="#ctx0" brushRef="#br0" timeOffset="144138.676">8453 12167 436 0,'-11'-13'162'0,"11"4"-126"0,4-1 16 15,-4 4 1-15,3 3-22 16,1-6-3-16,-4-1-5 16,0 4 0-16,-4 3-13 15,-3 3 1-15,-4 6 0 0,-3 7-9 16,0-1 0-16,0 4-2 0,3-1 0 16,1-2-3-16,6 0 0 15,4-4 2-15,4-3 0 16,3-3-2-16,4-3 2 15,-1-6 3-15,4-3 1 16,-3-4-1-16,-4 1 1 16,0 2 0-16,-4 1 1 15,-3 3-2-15,-3 2-2 16,-4 8-6-16,0 2-4 16,0-3-34-16,3 9-16 15,1-2-46-15,3-1-19 16,0 1-54-1</inkml:trace>
  <inkml:trace contextRef="#ctx0" brushRef="#br0" timeOffset="144613.711">8894 11712 272 0,'21'-31'104'0,"-18"18"-81"0,-3 1 27 16,-3 9 6-16,-1-1-10 16,-3 1-2-16,-3 3-8 15,-1 3-2-15,0 1-19 16,1-1 9-16,-4 0 3 0,0 3 1 0,-4 3 1 16,0 7-5-1,-3 0-1-15,-7 9-8 0,0 16-4 16,-1 15-6-16,5 4-4 15,6 6 0-15,4-7-1 16,7-2-3-16,7-10 0 16,7-7 2-16,11-8 2 15,6-10 0-15,8-7-1 16,7-8 3-16,3-7 0 16,-6-10 3-16,-5-5 3 15,-3-4 0-15,-6 0 0 16,-12-3 1-16,-6 9 4 15,-11-2-10-15,-14 5-5 16,-11 7 3-16,-3 0 0 0,-4 0-14 16,3 3-4-16,12 0-27 15,3 3-13 1,10 3-30-16,7 4-13 0,12-1-77 16,13 1-54-1,3-1 101-15</inkml:trace>
  <inkml:trace contextRef="#ctx0" brushRef="#br0" timeOffset="145172.395">9208 11709 344 0,'-25'-9'129'0,"14"9"-100"0,1-4 18 0,6 4 3 15,1 0-4-15,3 0 3 16,0 0-8-16,0 0-2 16,0 0-22-16,7 0 5 0,3-3 5 15,8 0-9-15,7-3 0 16,6-4-8-16,8 1-4 16,0 0 1-16,-4 6 0 15,0-1-3-15,-6 8-1 16,-5 2 3-16,-9 3 1 15,-5 7 3-15,-10 0 1 16,-7-1-3-16,-4 1-3 16,-3-4-2-16,0 7 0 0,0 0-4 15,0 0 0-15,3 3-1 16,4 3-2-16,7-3 3 16,7 6 0-16,8-3-4 15,2 0 1-15,8 0 4 16,3-3 4-16,7 7-3 15,4 2-3-15,0-6 1 16,-7 0 0-16,-8 0 5 16,-9-6 2-16,-12 6 2 15,-10-6 0-15,-7 3-2 16,-7-3-1-16,-7-7-3 16,-11 7-2-16,-7-3-2 15,-11-1 1-15,1 1 1 16,7-3 0-16,6-4-20 0,11 0-7 15,15-2-70-15,17-7-29 16,10 6-105 0</inkml:trace>
  <inkml:trace contextRef="#ctx0" brushRef="#br0" timeOffset="146056.226">15773 9815 312 0,'-11'-9'115'15,"8"15"-89"-15,-1-15 21 0,4-7 3 0,0 7-3 16,0 5 4-16,0-5-8 15,4 3-2 1,3-4-17-16,7 4-6 0,10 6-7 16,12 6 0-16,10 7-2 15,3-1 0-15,0 17 1 16,-3 2 4-16,-7 19 1 16,-7 3 3-16,-11 1 1 15,-14-4 3-15,-11-6-14 16,-10 0-7-16,-14-10 7 15,-11-6 7-15,-7-3-8 16,1-9-3-16,2-3-1 0,4-4 0 16,8-3-4-16,6 1 1 15,7-4-7-15,4 0 0 16,14-3 1-16,7 3 1 16,11-3 0-16,14 0 4 15,7 0 2-15,-1 0 2 16,-2 0-6-16,-8 0 0 15,0 0-34-15,-3 0-16 16,-4-3-38-16,-3 0-16 16,-1 0-97-1</inkml:trace>
  <inkml:trace contextRef="#ctx0" brushRef="#br0" timeOffset="147078.582">16506 9834 204 0,'-3'-13'77'0,"-1"26"-60"0,1-22 10 0,3 18 1 0,0-9-8 16,0-9-1-16,3 5 2 16,1-2 3-16,-1 6-12 15,5 0 6-15,-5-3 16 16,1-3-5-16,-1 6-1 15,-3 0-1-15,0-3-2 16,-3-7 2-16,3 10-11 16,-4 0-2-16,4 0-2 15,-3 0 11 1,-1-9-4-16,4 9 2 16,0-6-1-16,0 12-7 15,0-6 0-15,-11 22-2 16,1 25-5-1,-1 12-2-15,4 1-2 16,7-7-2-16,4-6 1 16,3-9 1-16,3-7-1 0,4-6-1 15,1-3 1 1,-1-9 1-16,3-4 3 0,-3-9 2 16,1 0-3-16,-1-9-3 15,-4-10 0-15,-3-3 1 16,0-9-1-16,-3-13 2 15,-4 3-2-15,0-12-1 16,-4-1 1-16,-3 17 1 16,4-7-3-16,-1 9 0 15,1 7-1-15,-1 9 0 16,4 16-3 0,0 3 3-16,4 0 1 15,3 3 3-15,3-9 1 0,8 0 5 16,3 0 3-16,11-1-4 15,14 1 1-15,14 9-1 16,14-12 1-16,3-1-4 16,19 10-1-16,13 0-1 15,4-12 1-15,0-4-2 16,10 7-1-16,4-1 1 16,-17-9 1-16,-15 16-1 15,-17 0-1-15,-15 6 1 16,-14 0-1-16,-10-3-5 15,-14 10-1-15,-11-4-22 16,-3-3-6-16,-8 16-38 16,-3-19-14-16,0 16-89 15,0-22-71 1,-3-4 97-16</inkml:trace>
  <inkml:trace contextRef="#ctx0" brushRef="#br0" timeOffset="147977.57">17085 10010 252 0,'4'-16'96'0,"-4"3"-75"0,0-2 17 16,0 8 1-16,0-2-8 15,0 0-1-15,-4-1-3 16,1 7-2-16,-5-3-14 16,1 3 4-16,-3-4 3 0,-1 14 1 15,-3 2 3-15,-4 10-8 16,-3 9-1-16,0 7 2 15,-4 2 2-15,4 1-7 16,7-4-1-16,4 1 1 0,6-1 4 16,11-12-8-1,7 0-1-15,11-6-1 16,3-7 0-16,4-6 4 0,0-9 5 16,-1-6 6-16,-2-4 3 15,-8-9-5-15,-4-3 0 16,-6-7-8-16,-7-3-1 15,-8-5-2-15,-7 5-1 16,-3 0-6-16,-3 7-1 16,-1 9-15-16,4 6-6 15,0 13-26-15,3 6-9 16,4 7-22-16,4 18-10 16,3 6-90-1</inkml:trace>
  <inkml:trace contextRef="#ctx0" brushRef="#br0" timeOffset="148235.695">17286 10188 452 0,'18'-28'167'0,"-8"19"-129"0,1-4 15 16,-8 10 0-16,1 0-20 15,-4 0-1-15,-4 3-17 16,-6 3-4-16,-1 3-7 15,-3 3-3-15,0 4 0 0,0 0-1 16,3 2 0-16,4-2-18 0,4-4-5 16,3 1-20-16,3-4-8 15,1 0-3-15,3-3-2 16,-4 0-22-16,1-3-10 16</inkml:trace>
  <inkml:trace contextRef="#ctx0" brushRef="#br0" timeOffset="148743.693">17614 9912 400 0,'18'-34'148'0,"-11"24"-115"0,-4-2 6 0,-3 9-6 0,0 0-2 15,0 3 4-15,-7 0-6 16,-3 6-3-16,-8 0-14 16,1 7-3-16,-1 2-2 0,0 1-3 15,1 0-3-15,2 3 0 16,5-4-1-16,3 1-3 16,0 0 0-16,7-1-1 15,0 1 3-15,3 0-2 16,4-4 1-16,0-2 2 15,4-1 0-15,0 0-3 16,-1 1 2-16,1 2 1 16,3-2 0-16,0 2-3 15,0 4 2-15,7 0 1 16,-3 2 2-16,0 4-1 0,-1-3 2 16,1 0 4-16,-4-3 6 15,-3-1 4-15,-4-2 2 16,-4-1-4-16,-3-2-1 15,-7-1-6-15,-4-6 0 16,-3 4-5-16,0-4-2 16,-3-6 0-16,-5-4 1 15,1 4-17-15,-3-6-6 16,6-1-37-16,4 1-14 16,3 0-29-16,4-4-12 15,0 1-58 1</inkml:trace>
  <inkml:trace contextRef="#ctx0" brushRef="#br0" timeOffset="148939.424">17554 9894 444 0,'4'-16'167'0,"3"16"-129"0,14 0 17 16,-10 0 1-16,6 0-25 15,15 3-5-15,7-6-16 16,7 0-4-16,-4 0-4 15,-3-1-8-15,-7 4-4 0,-8 0-34 16,-3 0-16-16,-3 4-46 16,-4 5-19-16,-7 4-41 15</inkml:trace>
  <inkml:trace contextRef="#ctx0" brushRef="#br0" timeOffset="150415.035">15339 11734 352 0,'-11'0'132'0,"8"-3"-103"0,6-3 25 0,-3 6 6 15,4 0-7-15,3-7 2 0,3 1-16 16,8 0-4-16,7 0-20 16,6-1-5-16,8 1-2 0,0 3-4 15,-4 0-3-15,-3 3-27 16,-4 6-10-16,-3 3-57 15,-7 4-23-15,-1 3-73 16</inkml:trace>
  <inkml:trace contextRef="#ctx0" brushRef="#br0" timeOffset="150578.997">15617 11963 348 0,'-10'22'129'0,"13"-16"-100"0,8-3 29 0,-4-3 8 15,11-9-7-15,6 3 0 16,5-7-33-16,2 1-13 15,1 2-9-15,-4 7-1 0,-3 3 0 16,-7 0-32-16,-4 3-15 16,-4 0-73-16,8-6-126 31</inkml:trace>
  <inkml:trace contextRef="#ctx0" brushRef="#br0" timeOffset="155649.132">16411 11402 288 0,'0'-29'107'0,"0"20"-83"0,4 0 19 0,-4 2 3 16,3 7-2-16,4-3 3 16,0-3-6-16,4 6-1 15,0 0-22-15,-1 9 5 0,-3 16 4 16,-3 23-2-16,-8 5 0 15,-3 13-9-15,-3 12-5 16,-5 29-4-16,1-10 0 16,0-6-4-16,0-10-2 15,0-2 2-15,3-7 0 16,4-9-4-16,4-16 1 16,3-4-22-16,3-11-8 15,1-13-40-15,-1-7-18 16,4-9-61-16,4-3-26 15,0 0 42-15</inkml:trace>
  <inkml:trace contextRef="#ctx0" brushRef="#br0" timeOffset="156042.394">16648 12233 384 0,'-11'-7'145'0,"7"10"-112"0,4-6 8 16,0 3-3-16,0-3-7 16,4-3 2-16,0-3-5 15,-1-1-3-15,4 1-13 0,-3 2 1 0,-1 1 1 16,1 3-3-16,-1 0-1 16,-3 3-4-16,-3 6-1 15,-1 7-1-15,1-1 0 16,-1 1-5-16,4-1 1 15,0-2-2-15,0-4 0 16,0-3 2-16,4-3 2 16,-1-3 3-16,1-3 2 15,-1-1 1-15,1 1 2 16,-1 0-1-16,-3 3 0 16,-3 0-8-16,-4 3 0 15,0 6-6-15,0 0 1 16,0 0-38-16,3 1-16 15,4-7-40-15,4 0-15 16,3-3-72-16</inkml:trace>
  <inkml:trace contextRef="#ctx0" brushRef="#br0" timeOffset="156370.402">16902 11690 348 0,'7'-6'129'0,"0"3"-100"0,3-4 31 15,-6 7 9-15,-1 0-13 16,1 7-2-16,-4 2-18 0,-7 4-5 16,-7 2-18-16,-4 7-6 0,0 10-2 15,1 2-3-15,6 4 1 16,4-4-4-16,7 4 0 15,4-10-1-15,6-6 0 16,8-3 2-16,7-10 0 16,-8 1 0-16,11-1 0 15,-3-9-5-15,-4 6-1 16,-3-6-28-16,-4 0-10 16,-3-6-33-16,-4 6-14 15,0-9-92 1</inkml:trace>
  <inkml:trace contextRef="#ctx0" brushRef="#br0" timeOffset="156685.936">17149 11753 316 0,'7'-22'121'0,"-7"13"-95"0,3-4 14 16,-3 10-3-16,0 0 0 15,0 0 4-15,0 3-5 16,0 0-1-16,-3 6-20 16,-1 6 6-16,-3 4 6 0,0 9-4 15,-4 13-1-15,1 15-8 16,-4 10-4-16,0-1-1 0,3-2 1 16,4-3-7-16,3-1-2 15,4 0-1-15,0-5 0 16,4-8-11-16,-1-5-3 15,1-7-35-15,0-9-13 16,-4 3-25-16,-4-3-9 16</inkml:trace>
  <inkml:trace contextRef="#ctx0" brushRef="#br0" timeOffset="157511.452">17593 11769 352 0,'4'-16'132'0,"-4"13"-103"0,3-7 27 16,-3 10 7-16,0 0-5 15,0 0 0-15,0 3-17 0,0 13-5 16,0 6-21-16,0 13 2 0,0 15 3 15,-3 9-7-15,-4 1 0 16,-1-1-7-16,1 7-4 16,0 3-1-16,0 3 1 15,-3-3-8-15,3-9-3 16,-4-7-20-16,0-9-6 16,1-9-33-16,-1-7-14 15,4-6-82-15,-3-10-34 16,-4-5 57-1</inkml:trace>
  <inkml:trace contextRef="#ctx0" brushRef="#br0" timeOffset="162344.693">11984 11841 288 0,'-14'-13'107'0,"10"10"-83"0,1-6 26 0,3 5 8 16,0 1-9-16,0 0-1 15,3-3 1-15,1-4 2 16,3 1-28-16,3 0 5 0,8-4 2 16,7-3-7-16,6 7-1 15,8 0-11-15,4 6-2 16,-1 6-1-16,-3 15 0 16,-4 20 2-16,-3 15 1 15,-11 10 1-15,-7 0 0 16,-10 0-2-16,-11-4 1 15,-8-6-4-15,-6-6-2 0,-7-3 0 16,-4-6-1 0,-3-7-5-16,0-9 1 15,3-6 0-15,4-7 2 0,3-9-3 16,7-6 0-16,8-6-1 16,10-4 0-16,10-3-3 15,8 3 1-15,3 4 2 16,4 6 3-16,3 2-2 15,-3 4 0-15,0 4 1 16,-1 5 2-16,1 0-14 16,0-2-5-16,-4-4-33 15,0-3-13-15,0 0-49 16,0 0-18-16,8 0-62 16</inkml:trace>
  <inkml:trace contextRef="#ctx0" brushRef="#br0" timeOffset="162780.11">12735 12013 320 0,'-3'-41'121'0,"6"19"-95"0,1-9 29 0,-4 22 5 15,0-4-17-15,-4 4-2 16,-3-1-2-16,0 1 2 15,0 6-22-15,-3-4 7 0,-5 7 2 16,1 10-4-16,-3 6 0 0,-1 15-9 16,-3 13-4-16,0 0-4 15,0 12 0-15,-1 4-4 16,8 15-2-16,7 0 0 16,11-6-1-16,10-9 0 15,14-10 2-15,11-16 3 16,7-12 2-16,3-15-3 15,4-23-3-15,14-15 2 16,7-20 0-16,-3 1 3 16,-11-6 1-16,-14-7-3 15,-15-9-1-15,-24-6 3 16,-28 6 1-16,-18 9-3 16,-3 13-3-16,-7 9-5 0,-4 19-2 15,0 6-15-15,7 10-4 16,7 6-42-16,11 3-19 15,14 7-147 1</inkml:trace>
  <inkml:trace contextRef="#ctx0" brushRef="#br0" timeOffset="164060.848">22310 9699 244 0,'-14'-12'93'0,"10"2"-72"0,1-6 14 0,3 16 0 0,0-6-1 15,3-13 5-15,4 1-2 16,4-7 1-16,6 3-20 15,4-7 5-15,4 7 4 0,7 4 2 16,3 5 3-16,-7 4-4 16,25 24 0-16,14 26-7 15,-14 9-3-15,-7 4-2 16,-18 2 3-16,-17 10 2 16,-15 3 2-16,-17 0-6 15,-14-10-2-15,-4-2-7 16,0-16 0-16,4-4-5 15,0-9-2-15,3-9 0 16,4-6 1-16,3-7-3 0,8-6-2 16,6-6-1-16,11-4 0 15,7-5 0-15,11-4 0 16,13 0 0-16,19 3 3 16,6-2 2-16,1 8 2 15,-4 4-4-15,-11 0 1 16,-10 2-9-16,-8 1-4 15,-6 0-29-15,-7 3-10 16,-8 0-35-16,-3 0-12 16,-7 6-96-1</inkml:trace>
  <inkml:trace contextRef="#ctx0" brushRef="#br0" timeOffset="164416.776">21519 10354 336 0,'15'-12'126'0,"-1"6"-98"0,21-4 28 16,-14 7 4-16,11 3-12 0,7 0-1 15,3 3-7-15,0 3-3 16,1 4-20-16,6-1-4 0,22-2 1 16,27-4-4-16,5-3 0 15,31-10-6-15,14 1-3 16,4-7 0-16,13-3-1 16,-9 10-5-16,-26 0 1 15,-17 2-9-15,-18 7-4 16,-24 3-18-16,-22 4-7 15,-21 2-36-15,-13-3-14 16,-8 13-87 0</inkml:trace>
  <inkml:trace contextRef="#ctx0" brushRef="#br0" timeOffset="165198.267">22020 10743 208 0,'0'-6'79'0,"0"6"-61"0,0-6 8 0,0 6-1 15,4 0-11-15,-1-3-3 16,5 3-4-16,-1-7-2 16,0 7-3-16,-4-3 3 0,1 3 1 15,-1 0 0-15,1 0-1 16,-1 0-3-16,1 0-2 15,-1 0 1-15,1 0 1 16,-1 0-1-16,1 0-1 16,-1 0 9-16,1 0 6 15,-1 0 10-15,1-6 5 16,0 6-5-16,-1-3-1 16,1-4-4-16,-1 7-1 15,1-3-1-15,-1-3 0 0,-3 6 2 16,4-3 0-16,-4 0 4 15,-4 3 5-15,-3 0-3 16,-3 3-1-16,-5 0-7 16,-2 6-1-16,-4 10-8 15,-1 10-1-15,1 5-6 16,4 0-2-16,3 1-2 16,-4 18 0-16,0 13 2 15,8-9 2-15,6-7-1 16,8-13-1-16,6-2 1 15,8-13 1-15,7-7 3 16,10-8 4-16,11-10 0 16,3-7 0-16,-3-9-3 15,-7-18-1-15,-7-10 3 16,-11-3 3-16,-11-1-2 0,-10 4 2 16,-14 0-6-16,-11 0-3 15,-10 10-1-15,-4-1-1 16,4 7-5-16,7 12 1 15,3 6-9-15,8 7-2 16,2 12-25-16,8-3-12 16,7 13-30-16,4-3-13 15,10 12-97 1</inkml:trace>
  <inkml:trace contextRef="#ctx0" brushRef="#br0" timeOffset="165546.143">22419 11148 496 0,'-3'-10'184'0,"3"10"-143"0,0 0-3 15,0 0-10-15,0 0-20 16,0 0-2-16,0 0-4 15,3-3 1-15,1 0-2 0,-1-6-1 0,4-7 3 16,0 7 2-16,0-4 2 16,0 4 3-16,0-1 1 15,-3 7-1-15,-4 3 1 16,-4 6-6-16,1 4-1 16,-1-1-9-16,1 7-2 15,-1-4-25-15,1-2-9 16,-1-1-28-16,1 1-11 15,3-1-74 1,3-3-75-16,8-6 79 16</inkml:trace>
  <inkml:trace contextRef="#ctx0" brushRef="#br0" timeOffset="165962.784">22832 10765 452 0,'-4'-15'170'0,"1"11"-132"0,-4 1 11 0,0 3-4 0,-4 0-21 16,-3 0-3-16,-4 3-10 16,1 4-3-16,-1-1-4 15,0 0-1-15,4 4 1 0,4 2-7 16,3 1-2-16,7 2 2 16,3-2 3-16,8 6-1 15,6-10-2-15,5 7 2 16,2-4 0-16,4 4-2 15,1 0 2-15,2-1-1 0,5-2 0 16,3 6 2-16,-1 0 2 16,-2 2-1-16,-5-2 2 15,-6 3 4-15,-7-3 6 16,-8-3 2 0,-6 3 3-16,-8-4-6 0,-6-2 1 15,-8-1-4-15,-7-2 2 16,-3-4-6-16,-4 0-3 15,-3 1-1-15,-4-4-1 16,4 0-22-16,3 0-10 16,11-3-37-16,0 0-14 15,7 0-35-15,7-3-16 16,7-3-27 0</inkml:trace>
  <inkml:trace contextRef="#ctx0" brushRef="#br0" timeOffset="166208.246">22797 10737 408 0,'-18'-6'151'0,"14"6"-118"0,4-3 22 16,0 3 1-16,7-7-11 15,8 7 0-15,2 0-16 16,8-9-6-16,3 6-13 15,14-4-9-15,8-2-1 0,6 6 2 16,-3-3 1-16,-3-1-30 0,-8 1-12 16,-7 0-37-16,-7 3-15 15,-3 0-106 1</inkml:trace>
  <inkml:trace contextRef="#ctx0" brushRef="#br0" timeOffset="166912.555">24169 10351 388 0,'-7'-15'145'0,"3"21"-112"0,4-6 14 15,0 0-1 1,7 0-11-16,4 0 2 0,7 0-8 16,6 0-3-16,4 0-14 15,1-6-8-15,2 6 0 0,1-4-5 16,-4 4-2-16,-6 0-60 15,-8 4-27-15,-4 5-114 16</inkml:trace>
  <inkml:trace contextRef="#ctx0" brushRef="#br0" timeOffset="167090.638">24126 10750 400 0,'-31'9'148'0,"34"-9"-115"0,15 3 17 0,0-3-1 15,13-3-10-15,12-3 0 16,10-4-18-16,10-2-5 16,-3 9-10-16,-7-4-13 0,-14 7-3 15,-15 10-63-15,-6 2-27 16,-11 13-94 0</inkml:trace>
  <inkml:trace contextRef="#ctx0" brushRef="#br0" timeOffset="171907.389">25262 10220 276 0,'7'-19'104'0,"-3"9"-81"0,3-8 27 0,-3 18 6 16,-1-7 3-16,1 1 4 16,-1 3-8-16,1 0-4 15,-4 0-28-15,0 3 4 0,-4 9 1 16,-3 13-11-16,-7 3-2 16,-4 6-9-16,1 10-2 15,-1 12-2-15,4 1-2 0,3-7 5 16,18 3 1-16,4-12 4 15,7-7 1-15,3-9 1 16,7-3 0-16,11-7-4 16,7-5-3-16,3-4 0 15,-3 0-1-15,-4-3-2 16,-6 0 1-16,-8 0-11 16,-3 0-4-16,-8-3-36 15,-3 3-14-15,-7 0-32 16,-7 0-11-16,-7 9-65 15,-3-3-55 1,-4-3 95-16</inkml:trace>
  <inkml:trace contextRef="#ctx0" brushRef="#br0" timeOffset="172193.433">25728 10326 360 0,'7'-22'134'0,"-3"10"-104"0,10-7 23 0,-11 13 1 16,4-4-3-16,0 4 4 15,0 0-10-15,1 9-3 16,-5 9-24-16,-3 13-2 0,-7 16 1 16,-4 28-5-16,-3 6 1 15,-3 7-8-15,-4 12-1 0,-8 13-2 16,1-7 1-16,3-9-13 15,4-16-6-15,4-9-33 16,2-13-16-16,5-12-48 16,6-6-18-16,1-7-50 15</inkml:trace>
  <inkml:trace contextRef="#ctx0" brushRef="#br0" timeOffset="189608.835">28575 10304 216 0,'49'-50'82'0,"-31"28"-64"0,3-9 22 15,-14 21 7-15,4 1-7 16,-1 0-1-16,-3-1 4 16,1 7 3-16,-8 3-25 15,-8 13 21-15,-9 21 9 0,-18 16-5 16,-40 47-2-16,-23 32-21 16,-36 47-6-16,-29 27-11 15,-9 20-2-15,-12 0-2 16,15-1 1-16,17-21-2 15,14-7-1-15,22-21 1 16,28-29 1-16,21-28-6 0,21-25 1 16,14-25-19-1,11-22-8-15,7-19-22 16,7-16-7-16,0-18-18 0,7-32-4 16,0-12-79-1</inkml:trace>
  <inkml:trace contextRef="#ctx0" brushRef="#br0" timeOffset="189862.102">27809 10100 356 0,'39'-47'134'0,"-10"60"-104"0,13 31 38 0,-28-16 9 0,0 22-26 16,-3 41-6-16,-4 28-21 15,-7 48-5-15,-7 18-11 16,-7 43-3-16,-1-5-1 0,5 15-2 16,3-24 1-16,7 2-7 15,3-22 1-15,1-31-28 16,-1-18-9-16,-3-1-31 16,-7-28-10-16,-3-25-105 15</inkml:trace>
  <inkml:trace contextRef="#ctx0" brushRef="#br0" timeOffset="190644.437">14164 10395 260 0,'49'-63'96'0,"-34"48"-75"0,-5 15 21 0,-10 6 3 0,-7 16-3 16,-7 38 1-16,-14 18-12 15,-11 25-7-15,-14 32-13 16,-3 6-3-16,-1 29 2 16,-3-4-6-16,-3-6-2 0,-11 19-1 15,7-20 1-15,7-21-1 16,7-12-1-16,10-13-17 16,12-22-9-16,9-26-26 15,12-24-12-15,6-28-26 16,8-23-11-16,-1-18-5 15</inkml:trace>
  <inkml:trace contextRef="#ctx0" brushRef="#br0" timeOffset="190883.581">13543 10254 324 0,'18'3'121'0,"-8"7"-95"0,19 5 20 0,-15-2 4 15,7 9-15-15,4 28 0 16,3 25-7-16,0 19-3 16,0 44-13-16,4 16-5 0,3 43-3 15,11-8-2-15,4 30-2 16,-1-25 1-16,4 7-1 16,0-16-27-16,-7-19-11 15,-4-21-32-15,-7-11-13 16,0-14-75-16</inkml:trace>
  <inkml:trace contextRef="#ctx0" brushRef="#br0" timeOffset="192568.957">1136 10129 268 0,'32'-44'101'0,"-25"34"-78"0,0-8 20 0,-7 18 24 16,-4 15-15 0,-6 10-9-16,-8 10-7 0,-10 6-21 15,-7 34 6-15,-1 19 3 16,-6 6-8-16,-14 16-2 0,-4 19-8 16,-18 6-4-16,0-3-1 15,11 6-1-15,0-9-9 16,18-22-2-16,7-22-16 15,6-19-8-15,12-19-32 16,9-15-12-16,12-13-54 16,3-15-49-1,0-20 71-15</inkml:trace>
  <inkml:trace contextRef="#ctx0" brushRef="#br0" timeOffset="192820.188">423 9997 292 0,'-3'-19'110'0,"3"13"-86"0,7-7 29 0,-4 10 6 16,1-3-5-16,10 15 1 16,7 16-18-16,14 19-8 15,1 13-16-15,-1 40-2 0,4 35 2 16,0 21-5-16,-8 29-2 15,1 6-12-15,0 19-6 16,3-28-32-16,-7-7-13 0,4-15-29 16,3-13-10-16,1-21-57 15</inkml:trace>
  <inkml:trace contextRef="#ctx0" brushRef="#br0" timeOffset="195034.472">191 15578 156 0,'-8'-3'57'0,"5"3"-44"0,-8 3 12 0,8-3 4 16,-1 3-6-16,4-3-1 15,0 0-1-15,0 0 1 16,4 0-12-16,-1 0 8 0,4-3 4 16,4 0 0-16,7 3-1 15,3 0-3-15,7 0-1 16,0 0-3-16,0 0 1 0,4-3 1 16,7 0-1-16,0 0-1 15,7-1-1-15,14 1-1 16,0-3 2-16,7 3-5 15,-11 0-3-15,8 0-1 16,-1 3-1-16,11 0 2 16,0 0 1-16,4 3-3 15,-1 0-3-15,-9 3 0 16,6 0-1-16,0 1 2 16,14-4 3-16,4 0 2 15,-8 0 3-15,15-3-5 16,10 0-1-16,4 0 0 15,0-3 0-15,4 0-2 0,10 3-2 16,-4 0-2 0,-3 0 1-16,11 0 1 0,-1 0 0 15,-3 0 0-15,4-3 2 16,10-4-1-16,-4 1-1 16,4 0 1-16,50-7 1 15,-22 4-3-15,-6 3 0 16,9-1 1-16,-9 4 2 15,-5 3-3-15,15 0 0 16,-14 0 1-16,3 3 2 16,15 1-3-16,-19-4 0 15,22 0 1-15,7-4 0 16,-3-2 0-16,17 0 2 16,-4-3-1-16,8 9-1 0,-7 0 1 15,6 0-1-15,4 9 0 16,-7-3 0-16,11 4 0 15,-4-1 0 1,14 0 0-16,-6 1 0 0,20-1 0 16,-10-3 0-16,24-2 0 15,-10-1 2-15,14 3-3 16,-7-3 0-16,7 3 1 16,0 1 2-16,-7 2-1 15,0 1-1-15,-4-1-2 16,4 0 1-16,4 7 1 15,-1-7 0-15,-3 1 0 0,18-7 2 16,-15 3-1-16,25 1-1 16,-21-4-2-16,15 6 1 15,-8-3 1-15,0 4 2 16,7-7-1-16,-11 6-1 16,15-2 1-16,-15 2-1 15,19-3 0-15,-12-3 2 16,11 7-3-16,-3-1 0 15,-7 4-1-15,6-4 0 16,-13 4 2-16,-85-4 2 16,-43-3-1-16,89 4-1 15,-57-1 1-15,85 1 1 16,-63-4-3-16,80-3 0 16,-70-3 1-16,85 0 2 0,-78 0-3 15,85 0 0-15,-82 0 1 16,82 0 0-16,-78 0 0 15,81 0 0-15,-80 0 0 16,87 6 2-16,-88-3-1 16,92-3-1-16,-85 0 1 15,103 0-1-15,-96 0 0 16,106 0 2-16,-99 0-3 16,106 0 0-16,-95 0 1 15,92 10 0-15,-96-4 0 16,99 7 0-16,-95-7 0 15,127 10 0-15,-113-7-3 16,134 3 2-16,-120-2 1 16,131 2 0-16,-127-2 0 0,147-1 2 15,-129-6-1-15,140 7-1 16,-137-1-2-16,155-3 1 16,-148-2 1-16,169-4 0 15,-155 0 2-15,173 6 1 16,137 3-4-16,-95 4-1 15,-56-1 1-15,-162-2 0 16,-89-1-4-16,152 10-1 16,-113-6-8-16,1432 68 18 15</inkml:trace>
  <inkml:trace contextRef="#ctx0" brushRef="#br0" timeOffset="-202385.929">7726 16337 192 0,'-7'-3'74'0,"3"3"-58"0,-3 0 12 16,4 0 2-16,-4 0-7 16,3 0 1-16,4 0-7 0,0 0 0 15,0 0-10-15,0 0 2 0,0-3 4 16,4-4 6-16,-1-2 3 16,4-4 2-1,4-5 2-15,-1 5-3 0,4-3-2 16,8-2-3-16,2 8-1 15,5 1-5-15,6 6 0 16,0 3-3-16,4 9 0 16,0 13-5-16,0 13-1 15,-1 5 3-15,-2 7 1 16,-8 7 3-16,-11 5 4 16,-13 10 3-16,-4 3 4 15,-11-3-2-15,-6-6-2 16,-8-3-7-16,-10-10-2 15,-8-6-2-15,-2-4-1 0,2-11-3 16,4-7-2-16,8-13-2 16,6-3 1-1,7-12-1-15,11-7 0 16,11-5 0-16,10-7-2 0,11-7 3 16,6 13 0-16,8 7 1 15,-7 6 2-15,3 6-1 16,-3 6 2-16,-4 3-2 15,-3 4 2-15,-4-4-2 16,-3 10 2-16,-8-6-4 16,1-4-2-16,-4 0-34 15,-4 1-15-15,1-4-22 16,0 0-9-16,-4-3-39 0,14-9-70 31</inkml:trace>
  <inkml:trace contextRef="#ctx0" brushRef="#br0" timeOffset="-200179.859">8562 16255 176 0,'3'-12'68'0,"1"2"-52"0,0-2 12 0,-4 6 5 15,0-4-6-15,0 1-1 16,0-1-1-16,0-2-1 16,0 6-13-16,0 3 7 0,-4-1 2 15,0 4 3-15,-3 4 3 16,0 2-5-16,-3 9-1 16,-4 7-5-16,0 13 1 15,-1 6-3-15,-2 12 0 16,-1 0-1-16,4 7 0 15,0 12-2-15,0 13-1 16,7-4-1-16,3-2 0 16,4-7-4-16,7-3-1 15,4 3 1-15,3-6 0 0,4-7-5 16,3-6 1-16,-4-9 2 16,1-9 3-16,-4-7-2 15,-3-6-2-15,-1-13 2 16,-3 1 2-16,-3-10-18 15,-4 0-5-15,-4-3-43 16,-3-4-15-16,4-2-36 16,3 6-15-16,7-3 11 15</inkml:trace>
  <inkml:trace contextRef="#ctx0" brushRef="#br0" timeOffset="-199490.722">8714 16534 208 0,'3'-9'77'0,"-3"6"-60"0,0-3 15 16,0 6 4-16,0 0-7 15,-7 0-2-15,0 0 0 16,0 6 2-16,-4-3-15 16,1 6 5-16,-4 1 4 0,0 2-6 15,-1 7 1-15,1 9-7 0,0 10-1 16,0 15-6-16,4 1-1 15,-1-7-1-15,7 6-2 16,4-9 1-16,8 0 1 16,2-10-1-16,8-9-1 15,6-6 1-15,8-6 1 16,3-7 5-16,4-6 6 16,0-9-1-16,0-10 3 15,-7-13-4-15,-4-11 1 16,-7-11-1-16,-10 1 3 15,-11 3-3-15,-11 6 1 16,-10 0-5-16,-14 6-2 16,-4 4-5-16,-4 3-2 15,8 5-4-15,7 4 1 16,7 4-17-16,7 18-39 16,10 6 2-16,11 6-10 15,7 10 0-15,11 16-71 16</inkml:trace>
  <inkml:trace contextRef="#ctx0" brushRef="#br0" timeOffset="-199125.439">9059 16977 324 0,'0'-13'121'0,"-3"7"-95"0,3 0 11 0,0 6 0 16,-4 0-14-16,1 0-4 15,3 0-6-15,-4 3-3 16,1 0-6-16,3-3-5 0,0 0 0 16,0 0 5-16,3 0 2 15,1-3 0-15,-1 0 1 16,1-4 2-16,-1 4 5 15,-3 0 1-15,0 0 0 16,0 3-7-16,0 3-3 16,-3 3-5-16,3 1-3 15,0 2-20-15,0 0-8 0,0-2-17 16,0-1-5-16,0 0-27 16,0 0-12-16,7-2-34 15</inkml:trace>
  <inkml:trace contextRef="#ctx0" brushRef="#br0" timeOffset="-198798.295">9155 16541 284 0,'-4'-16'107'0,"4"13"-83"0,0-3 21 0,0 6 5 16,0 0-5-16,0 0 0 16,0 0-9-16,4 9-5 15,-1 10-17-15,1 6-2 0,-1 13 1 16,1 12-7-16,-1 6-3 16,1-2-2-16,3-1 1 15,0-9-1-15,0-7-1 16,4 4-10-16,-4-10-6 15,0-5-19-15,0-8-7 16,0-8-14-16,-4-1-4 16,1-3-32-16,-1-6-14 15,1-6-5-15</inkml:trace>
  <inkml:trace contextRef="#ctx0" brushRef="#br0" timeOffset="-198484.73">9335 16271 236 0,'-8'-41'90'0,"12"26"-70"0,0-7 15 16,-1 15 2-16,1 1-1 15,-1 0 2-15,8 15-5 16,-1 20-3-16,4 21-16 0,0 12 0 0,1 11 0 15,-1 21 10-15,0 9 5 16,-4-9-4-16,1-6-1 16,-7-7-11-16,-4 1-3 15,0-7-6-15,-4-6-1 16,-3-9-12-16,0-7-7 16,-4-9-31-16,4-10-15 15,0-12-14-15,0-3-3 16,4-3-63-1</inkml:trace>
  <inkml:trace contextRef="#ctx0" brushRef="#br0" timeOffset="-193275.229">9574 15961 180 0,'-3'-19'68'0,"3"9"-52"0,3-8 10 0,-3 11 1 16,4-2 0-16,-1 0 1 16,1-1-4-16,0 1-1 15,-1 6-12-15,1-4 4 0,3-2 5 16,0 6 0-16,3-7 3 16,4-2-4-16,4-1 0 15,3 4-4-15,4 3-1 16,3 6-6-16,-3 9 0 15,-1 13-1-15,-2 9 3 16,-8-2 4-16,-4 8 3 16,-6-5 2-16,-4-4 3 15,-11-3-8-15,-3-3-1 16,-11-3-5-16,-6-4-3 0,-1 1-2 16,0-3-3-16,0-4 1 15,4-3 1-15,7 0-3 16,7-2 0-16,3 5-1 15,11-9-2-15,7 6 3 16,11-6 2-16,7 0 0 16,7 0-1-16,-4 0 1 15,-7 3-1-15,-10 4-80 16,-11 8-33-16,-8 4-62 16</inkml:trace>
  <inkml:trace contextRef="#ctx0" brushRef="#br0" timeOffset="-191516.46">10308 16553 200 0,'-3'-3'74'0,"-1"3"-58"0,4-3 14 0,0 3 1 16,0 0-10-16,0 0 1 15,7-3-4-15,4 3 0 16,-1-3-9-16,4-4 3 0,8 7 4 15,2-3-4-15,1-3 1 16,0 3-6-16,-1-3-2 16,5 6 0-16,-1-3-1 15,-3-4-2-15,-4 7-2 16,-7 7-32 0,-7-4-14-16,-7 12-87 15</inkml:trace>
  <inkml:trace contextRef="#ctx0" brushRef="#br0" timeOffset="-191304.8">10305 16817 256 0,'-14'-3'96'0,"14"3"-75"0,3 0 12 15,4 0 2-15,7-4-17 16,4-2-4-16,7-3-9 15,6-10-2-15,5 6-1 16,6 1-8-16,-3 6-1 0,-8 6-76 0,-6 9-32 16,-11 4 9-1</inkml:trace>
  <inkml:trace contextRef="#ctx0" brushRef="#br0" timeOffset="-185018.024">11419 16346 172 0,'4'-12'66'0,"-1"9"-52"0,1-7 10 0,-4 7 0 0,-4 0-1 16,1-3 1-16,-1-1 0 15,-3 4 0-15,0 0-13 16,-3 6 2-16,-8 10 3 0,-7 6-2 16,-6 9 2-16,-12 3-7 15,1 4-1-15,-4 2 0 16,4 4 0-16,3 6-4 16,4 6-1-16,6 4 3 15,12-1 3-15,10-5-2 16,10-1 1-16,18-10-3 15,18-5 2-15,11-10 2 16,6-9 2-16,4-16 1 16,7-16 0-16,7-22-2 15,4-15 1-15,-4-6-4 16,-14 5-2-16,-11-8-2 0,-13-7-3 16,-19-7 1-16,-20 1 1 15,-22 6-1-15,-17 22-1 16,-4 6 1-16,0 13-1 15,4 9 0-15,3 10 0 16,3 9-3-16,8 6 2 16,11 7 1-16,6 2 0 15,8 7-16-15,6 0-4 16,8 6-52-16,3 4-22 16,3 2-49-1</inkml:trace>
  <inkml:trace contextRef="#ctx0" brushRef="#br0" timeOffset="-184444.985">11899 16842 240 0,'0'-13'90'0,"0"10"-70"0,0 0 4 0,0 3-5 15,0-3-12-15,0 0-2 16,0 3 1-16,0 0 1 15,0 0-3-15,-3 3 2 0,-1 0 3 16,4-3-1-16,0 0 3 16,0 0-2-16,0 0 2 15,0-3-4-15,4-3 1 16,-1-4-5-16,1 1 0 16,-1 6 3-16,-3-4 3 0,0 4 0 15,0 3 2-15,0 0-6 16,0 0-3-16,-3 3-1 15,-1 7 1-15,1-4 1 16,3-6 3-16,0 0-5 16,0 0-1-16,0 0 0 15,0 0 2-15,0 0-1 16,3-6 2-16,-3 6-2 16,0 0 2-16,0 0-2 15,0 0 2-15,-3 9-4 16,-4 1 0-16,3-1-28 15,1 0-13-15,-1 1-38 16,1-4-17-16,3-6-14 16</inkml:trace>
  <inkml:trace contextRef="#ctx0" brushRef="#br0" timeOffset="-183906.812">12411 16434 136 0,'10'-28'52'0,"-3"12"-41"0,-3-3 4 0,-1 16-1 0,1-6 13 15,-1 0 7-15,-3-1 2 16,0 1 1-16,-3-1-20 15,-1 1 7-15,-3 3 6 0,0-1-5 16,-3 4-2-16,-8 3-5 16,-3 6 1-16,-4 10-6 15,-10 9 0-15,-4 3-4 16,-3 10 0-16,-4 0-1 16,7 2 2-16,4 7-3 15,7 7 1-15,10 5-1 16,11-2 3-16,14-4-3 15,11-6 1-15,13-6-3 16,8-10 0-16,-7-9-1 16,17-12 2-16,8-17 1 15,13-21 1-15,8-16-2 0,-7-3-1 16,-4 0-3-16,-22 0-2 16,-9 0 1-16,-15-6 1 15,-21-10-1-15,-21 7 2 16,-18-4-2-16,-7 13-1 15,0 13-4-15,7 2 0 16,8 10-25-16,6 13-10 16,7 9-18-16,8 9-7 15,10 10-18-15,7 0-9 16,10 0-19 0</inkml:trace>
  <inkml:trace contextRef="#ctx0" brushRef="#br0" timeOffset="-183426.245">12933 16218 200 0,'-4'-10'77'0,"4"7"-60"0,4 0 19 16,-4 0 5-16,3 0-6 15,4-3 0-15,4-1-1 16,3-2 2-16,7 0-20 16,4-1 6-16,7-6 5 0,3 7-2 15,0 0 3-15,1 9-7 0,-5 0-1 16,1 9-2-16,-4 10-2 16,-7 18 3-16,-3 10 0 15,-7 10-2-15,-11 3 2 16,-7-4-4-16,-7-3-1 15,-8-6-4-15,-2 7-1 16,-5-7-3-16,1-7 1 16,-4-8-4-16,4-10 0 15,0-7 1-15,7-8 0 16,3-7 0-16,8-7 0 16,6-8-5-16,15-4-1 15,13-3-2-15,12 3 0 16,-1 7 3-16,0-1 0 0,-3 7-2 15,-7 3 2-15,-4 3-32 16,-4 3-15-16,-6 0-42 16,-4 0-16-1,-3 0-78-15</inkml:trace>
  <inkml:trace contextRef="#ctx0" brushRef="#br0" timeOffset="-135328.117">14690 16444 176 0,'0'-4'66'0,"-4"1"-52"0,4 0 10 0,0 3 0 16,-3 0-3-16,-1-3 2 16,1 0-2-16,3-3-1 15,0-7-10-15,3 4 5 0,1-10 4 16,-1 0 1-16,4 3 0 16,0 1-2-16,0-1-1 15,0 3-1-15,4 1 3 0,0 3-5 16,3-7 0-16,3 6-4 15,8 1 1-15,3 0-4 16,7 5 1-16,8 8 1 16,-1 14 5-16,0 17-4 15,-6 9 2-15,-4 3-1 16,-11 9 1 0,-11-2 0-16,-6 5 2 0,-11 1-3 15,-14-1 1-15,-15-2-5 16,-6-7 1-16,-4-6-5 15,-7-3 0-15,-7-10-3 16,-3-3-3-16,3-3 2 16,10-9 0-16,15-4-2 15,17-5 2-15,22-10 3 0,17-4 1 16,11-8-4-16,10-10 1 16,15-7-2-16,10 1 0 15,0 3 2-15,-14 3 0 16,-11 6-20-16,-21 6-82 15,-10 7-15 1,-11 3-52 0</inkml:trace>
  <inkml:trace contextRef="#ctx0" brushRef="#br0" timeOffset="-134380.589">15356 16497 168 0,'15'-25'66'0,"-12"12"-52"0,4-12 19 0,-7 16 4 0,0-7-4 16,0-3 3-16,0 7-7 16,0-4-1-16,4 10-15 15,-1 3 3-15,1 9 4 0,-1 13 2 16,1 12 2-16,-1 7-5 16,-3 12 1-16,0 19-7 15,0 6-3-15,4 3-1 16,-1-12-1-16,1-3 0 15,3-13 2-15,4-6 1 16,-1-9 1-16,4-10-4 16,4-10-3-16,7-15-2 15,-1-9-3-15,4-13 3 16,-3-25 0-16,-4-22-4 16,-3-6 1-16,-7-1 0 15,-4-14 0-15,-7-5 0 0,-4 14 0 16,1 15 0-16,-5 13 0 15,1 12-3-15,0 10 2 16,4 12-1-16,3 9-2 16,3 7 3-16,4 3 0 15,4 7 1-15,7 2 0 16,3 0 2-16,4 7 3 16,10-3 2-16,18-1 3 15,17 1-1-15,8-1 2 16,10-5-6-16,25-7-1 15,14-4-2-15,3-5-2 16,19-4 1-16,-8 4 1 0,-11 0-1 16,-3-4-1-16,-3 4-15 15,-11 2-7-15,-15 7-40 16,-9-3-17-16,-12-3-21 16,4-3-8-16,-3 5-14 15</inkml:trace>
  <inkml:trace contextRef="#ctx0" brushRef="#br0" timeOffset="-133075.964">16118 16679 176 0,'11'-19'66'0,"-7"16"-52"0,-1-3 8 0,-3 2-1 16,4-2-5-16,-4 6 3 15,3-3-1-15,-3-3 0 16,0-4-9-16,-3 10 8 0,-4-3 5 15,-4 3 0-15,-7 0 1 16,-3 3-6-16,-7 7 0 16,-4 9-8-16,-3 12-3 15,0 6-3-15,3 1 0 16,4 6-2-16,3-3 2 0,7-4 2 16,11 1 2-16,11 0 3 15,10-10 1-15,14-3-1 16,11-6 1-16,7-10 0 15,3-3 1-15,4-15 0 16,0-16 0-16,0-13-4 16,-4-21-3-16,-13-1-2 15,-15 4-3-15,-18 2 1 16,-13 7 1-16,-8 4-3 16,-7 14 0-16,-6 7 1 15,-5 10 0-15,5 6-7 16,2 6-3-16,12 6-27 0,6 3-14 15,11 7-26-15,7 12-10 16,0 7-37 0</inkml:trace>
  <inkml:trace contextRef="#ctx0" brushRef="#br0" timeOffset="-132561.361">16376 17002 236 0,'-25'-3'90'0,"18"3"-70"0,4 0 2 15,3 0-4-15,0 3-12 16,3-3-1-16,4 0 3 16,4 0 3-16,-1-3-6 15,1-1 6-15,0 1 2 0,-1 0-2 16,1 0 1-16,-4-3-3 0,-4 3 2 15,-3-1 0-15,-3 1 3 16,-4 3-7-16,0 0-2 16,0 3-1-16,3-3 0 15,4 0-5-15,0 0-1 16,0 0 3-16,0 0 1 16,0 0 0-16,0 0-2 15,-3 4-2-15,-1 2 1 16,-3 3 1-16,0 1 0 15,3-4-16-15,4 3-4 16,4 1-21-16,7-10-7 16,6-3-75-16</inkml:trace>
  <inkml:trace contextRef="#ctx0" brushRef="#br0" timeOffset="-132264.876">16768 16638 292 0,'0'-9'110'0,"0"2"-86"0,7-2 11 15,-7 9-1-15,3-3-6 16,1 3 1-16,-1 3 1 0,1 6 1 15,-4 26-16-15,0-10-5 0,-4 34 1 16,1 1-5-16,-1-4-1 16,4-2-11-16,0-1-6 15,0-9-34-15,4-6-13 16,-1-4-42-16,8-6-18 16,-1-9 1-1</inkml:trace>
  <inkml:trace contextRef="#ctx0" brushRef="#br0" timeOffset="-123452.005">17967 16603 172 0,'0'0'66'0,"0"0"-52"0,4 0 14 16,-4 0 5-16,3 0-6 15,1 0 1-15,-1 0 0 16,4 0 0-16,0 0-15 15,0 0 3-15,4 0 2 0,-1 0-2 16,1 0 3-16,3 0-6 16,0 0-3-16,0 0-3 15,4 0-2-15,0 0-6 16,-1-3 1-16,4 0-2 0,4 0 0 16,0 0 4-1,0 0 1-15,-8 0-6 16,-3 3 0-16,-7 0-28 0,-7 0-11 15,-10 6-21-15,-8 3-6 16,0 7-40 0</inkml:trace>
  <inkml:trace contextRef="#ctx0" brushRef="#br0" timeOffset="-123149.991">17847 16939 248 0,'0'0'93'0,"4"0"-72"0,6 0 7 16,-3 0-2-16,7-3-12 15,7 0-3-15,4-10-2 16,3 10-1-16,1-3-4 15,-5 3-5-15,1-4 0 0,-4 7 1 16,-3 7 0-16,-1-4-7 16,-2-3 0-16,-1 6-19 15,0-3-8-15,0-3-40 16,4 0-59-16,3 0 31 16</inkml:trace>
  <inkml:trace contextRef="#ctx0" brushRef="#br0" timeOffset="-121198.546">18852 16660 132 0,'4'-9'49'0,"-4"5"-38"0,4-2 21 0,-4 3 7 16,3-3-13-16,1 6-2 16,-1-10-5-16,1 7-1 15,-1-3-9-15,1 0 8 0,3 2 5 16,-4 1 2-16,-3 0 1 16,-10 3-3-16,-1 0-2 15,-3 3 1-15,-4 0-1 16,-3 4-5-16,-4 5 1 15,-3 4-5-15,0 6-1 16,0 12-4-16,3 4 1 16,0 6-4-16,4 0 0 15,0-3 1-15,7-1 2 0,3 1-3 16,11-3 0-16,4-1 3 16,7-2 1-16,3-7-3 15,10-6-3-15,12-9 4 16,6-10 1-16,11-13 2 15,0-2 0-15,-4-13-4 16,-3-10-1-16,-11-12-1 16,-10-9 1-16,-14-10 0 15,-15 3 3-15,-17 7-3 16,-14 6 0-16,-8 9-1 16,-6 13-2-16,10 6-4 15,7 9 0-15,11 7-3 16,7 3 2-16,14 3-43 15,11 6-21-15,6 0-52 16,8 13-24-16,-4 6 28 16</inkml:trace>
  <inkml:trace contextRef="#ctx0" brushRef="#br0" timeOffset="-120581.937">19198 17046 228 0,'-7'-10'85'0,"4"10"-66"0,-1-3 8 15,4 3-2-15,0 0-15 16,0 0-3-16,0 0-3 16,0 0 0-16,0 0-2 15,0 0 12-15,0 0 7 0,0 0-4 0,0 0 1 16,0 0-7-16,0 0-1 15,0 0-4-15,0 0 1 16,0 0-2-16,0-6 0 16,0 6-1-16,4-3 0 15,-1-4 2-15,1 7 1 16,-1-9-3-16,1 6-3 16,-1-3 4-16,1 2 1 15,-4 1 2-15,-4 3 0 16,1 0-2-16,-4 3-1 15,3 4-3-15,1-1-2 16,-1-6 1-16,1 9-1 16,3-9 0-16,0 7 0 0,0-7 0 15,0 0 2-15,0 0-1 16,-4 3 2-16,4-3-2 16,-4 0-1-16,1 0-2 15,-1 0 1-15,1 0-10 16,3 0-3-16,0 0-39 15,0 0-16-15</inkml:trace>
  <inkml:trace contextRef="#ctx0" brushRef="#br0" timeOffset="-119862.726">19918 16491 176 0,'3'-10'68'0,"-3"4"-52"0,4 0 10 16,-1 6 1-16,1-3 2 15,-1-4 2-15,1 1 3 16,0 0 2-16,-4-1-20 16,-4 1 13-16,-3 3 7 0,-7 3-6 15,-7 6 0-15,-8 4-8 16,-6 5-2-16,-4 7-5 16,-3 7-1-16,3 5-6 15,4 10 0-15,0 6 1 16,6 13 2-16,8-10-1 15,7 7 1-15,7-10-4 0,11-6-2 16,6 6-2-16,8-12 0 16,10-10-2-16,7 0 2 15,8-12 0-15,3-7 1 16,-4-6-2-16,-3-6-2 16,-8-3 3-16,-6-7 0 15,-7-2 7-15,-11-4 6 16,-11 0-4-16,-13 3-2 15,-15 1-5-15,-7 2-4 16,0 4 0-16,4 2-1 16,7 4 0-16,3 3 0 15,4 0-5-15,3 7-1 0,4-1-30 16,4 0-14-16,3 0-16 16,3 1-5-16,4-1-14 15,4-3-6-15,10-6-42 16</inkml:trace>
  <inkml:trace contextRef="#ctx0" brushRef="#br0" timeOffset="-115479.937">20218 16556 220 0,'-11'-3'85'0,"8"3"-66"0,-4 0 8 16,7 0 0-16,0 0 1 15,0 0 6-15,0 0-8 16,0 0-1-16,0 0-14 16,3 0 11-16,1 0 5 0,3 0-1 15,0 0-1-15,-4 0-5 16,11 0-2-16,0 0-6 16,11-3-2-16,-4 3-4 15,8-3 1-15,-5 0 2 16,8 3 2-16,-7 0-3 15,3 6-3-15,-7-3 6 0,-3 7 5 16,-4-1 1-16,-11 7-1 16,1-4-2-16,-8 4-1 15,1-3-5-15,-8-1-3 16,4-2-2-16,-7-1 0 16,3 0-4-16,-3 4 0 15,4-7 1-15,-1 4 0 16,4-1-3-16,4 3 0 15,-1-2 2-15,8 2 2 16,-1-2-2-16,8 2 0 16,-4-2 1-16,3 2 0 15,1-2 0-15,0 9 0 16,-1-7 0-16,-3 7 0 16,0 0 2-16,-3 0 1 15,-1-1 1-15,-3 1 0 0,0 0 0 16,-7-3 2-16,4-1-3 15,-8-2 0-15,1-4-3 16,-12 1-1-16,5-4 1 16,-19 0 0-16,-13-3 2 15,3 4 1-15,4-4-6 16,7 6 0-16,6-3-19 16,8 4-6-16,4-7-31 15,10 6-13-15,7-5-28 16,10 2-10-16,15 0-40 15</inkml:trace>
  <inkml:trace contextRef="#ctx0" brushRef="#br0" timeOffset="-114174.953">22433 16484 236 0,'7'-9'90'0,"-3"9"-70"0,-1-6 15 16,1 3 2-16,3-4-1 15,0-2 2-15,3-4 0 16,1 1 0-16,0-4 22 15,-11 16-34-15,-14 16 5 0,-15 6-1 16,-20 9-13-16,-25 13-4 16,-7 12-6-16,0 7-2 15,-8 9-3-15,-2-3-2 16,-1-3 3 0,7-3 0-16,11 3-1 15,11-1-2-15,10 1-2 0,7-3 1 16,11-7-12-16,10-9-7 15,11-9-18-15,7-13-8 16,7-12-12-16,7-16-3 16,7-16-7-16,4-22 0 15,6 3-58-15</inkml:trace>
  <inkml:trace contextRef="#ctx0" brushRef="#br0" timeOffset="-113940.235">21879 16237 272 0,'0'-47'101'0,"0"37"-78"0,0-5 22 15,0 11 6-15</inkml:trace>
  <inkml:trace contextRef="#ctx0" brushRef="#br0" timeOffset="-113675.193">21883 16183 571 0,'3'35'61'0,"4"18"-31"15,0 10-3-15,4 12-3 0,3 22-6 16,0 13 0-16,0-3-11 0,0-1-4 15,-3 10-2-15,0-9 1 16,-4-16-12-16,0-13-3 16,0-15-40-16,-4-10-18 15,4-9-117 1</inkml:trace>
  <inkml:trace contextRef="#ctx0" brushRef="#br0" timeOffset="111553.668">328 16218 160 0,'-10'-16'63'0,"10"16"-49"0,-11-12 7 0,7 12 0 15,-3-7-11 1,0 4-3-16,-3-9 7 0,-1 5 2 15,-3-5-7-15,0-1 14 0,3-2 7 16,1 2-2-16,-4 1 0 16,3 2-2-16,0 4 1 15,4 0-4-15,0-1-2 16,0 4-3-16,4 0-1 16,-1 0 2-16,15 12 0 15,-1-2-2-15,22 30 2 16,-4-2-4-16,39 46 1 15,-17-18-5-15,49 56-1 16,-18-22-6-16,14 29-3 16,-24-29 2-16,27 31 0 15,-27-27-1-15,-1-13-2 16,-13-19-2-16,-4-16 1 0,-18-9 1 16,-7-16 2-16,0-6-3 15,-13-16-2-15,-1 4-23 16,-7-10-7-16,-4 6-28 15,-6-6-9-15,-1 0-53 16,-10-6-61 0,4 6 60-16</inkml:trace>
  <inkml:trace contextRef="#ctx0" brushRef="#br0" timeOffset="111974.403">332 17127 268 0,'-18'-9'101'0,"18"9"-78"0,-11-7 20 0,8 7 5 0,-1 0-11 16,1 0-1-16,3 0-9 16,0 0-3-16,3 0-13 15,1 0 9-15,6-3 3 0,-2 0-3 16,9-16 1-16,1 4-1 16,17-51 0-16,-10 13-3 15,38-48 2-15,-6 26-8 16,17-50-4-16,-11 34-4 15,11-10 0-15,-10 23 0 16,-8 6 1-16,-3 15-16 16,-21 10-4-16,-4 7-47 15,-21-4-19-15,-3 12-11 16,-11-12-3-16,3 10-51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5T00:04:53.69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5803 13358 204 0,'-14'-3'77'0,"7"3"-60"0,-4 0 15 0,4 0 2 16,0 0-6-16,0 0 0 15,0 0-2-15,4-3 1 16,-4-3-15-16,0-4 9 0,0 1 5 16,-1-4-1-16,5 1 3 15,-1-4-7-15,4 7-3 16,0-7-4-16,4 0-1 15,3 1-5-15,4 2 0 0,6 1-1 16,15 5 3-16,0 4 1 16,10 3 1-16,7 6 2 15,-10 10 4 1,0 3 3-16,-4 9 2 0,-6 4-4 16,-5 2 1-16,-6 7-9 15,-4 0-4-15,-10 2-2 16,-4-2-1-16,-8 0-2 15,-2-3 1-15,-8-1 0 16,-6-5 1-16,-5-4-2 16,-6-3-2-16,0-6 1 15,7-7-1-15,3-5-5 16,7-7 1-16,8-7-3 16,6-2 2-16,11-10 1 0,7 6-1 15,15-2 4-15,-1-4 2 16,3 6 0-16,5 1 2 15,-1 2-2-15,-10 4-1 16,-1 6-2-16,1 0-1 16,-4 3-25-16,0 4-11 15,-10-1-24-15,3 0-11 16,-3 0-44-16,3-2-17 16,0-1-4-1</inkml:trace>
  <inkml:trace contextRef="#ctx0" brushRef="#br0" timeOffset="672.716">5602 14045 264 0,'-3'3'99'0,"-1"-3"-77"0,1 0 20 0,-1 0 3 0,0-3 5 15,-3-3 5-15,4-1-11 16,3 1-4-16,0 0-22 16,3 3 0-16,4 0 2 0,4-1 0 15,0 4 0-15,6-3-6 16,4 3-4-16,1-3 1 16,13-3 0-1,14-7 1-15,15-12 0 0,6-3-2 16,1-3 1-16,10-1-4 15,4 4-2-15,3 3-2 16,-3 12-3-16,-11 4 1 16,-11 3 1-16,-10 3 1 15,-7 3 1-15,-14 0-2 16,-4 0-2-16,-7 0 5 16,-7-3 1-16,-7-4-11 15,-3 1-6-15,-4 0-37 0,-4-1-14 16,-3 7-43-16,0 4-16 15,0 8-57 1</inkml:trace>
  <inkml:trace contextRef="#ctx0" brushRef="#br0" timeOffset="1845.228">6068 14559 224 0,'-11'0'85'0,"4"6"-66"0,4-6 14 0,3 0 2 15,-4 0-5-15,1 0 0 16,-1 0-4-16,4-6-1 15,0 6-14-15,0 0 2 0,0 0 1 16,4 0 1-16,-1 6 4 16,1-2-7-16,-1 2-2 15,1-3-5-15,-1-3-2 16,1 6-1-16,-1-6-2 16,1-6 1-16,-1 3 1 15,1-3 1-15,-4-4 3 16,-4 1 8-16,-3-1 3 15,-3 1 0-15,-1 0 0 16,1 2-3-16,-8 4-1 16,7 3-3-16,1 6-1 15,3 4-3-15,7 2-1 0,3 1-3 16,1 3-2-16,3-7-4 16,0 0 0-16,7 1 4 15,-3-4 4-15,-4-6 1 16,0-6 2-16,0-4 0 15,0 1 3-15,-4-4-5 16,1 1-1-16,-4 2 7 16,-4 1 4-16,1 3-3 15,-4 3-2-15,0 6-5 16,0 0-2-16,3 6-3 16,4 1-1-16,0-1 1 15,0 1 0-15,0-1-3 0,0 0 2 16,4-9-1-1,-1 0 0-15,1 0-9 0,-1-9-3 16,1 6-37-16,-1-7-14 16,4 1-40-16,4-7-14 15,-1 1-40 1</inkml:trace>
  <inkml:trace contextRef="#ctx0" brushRef="#br0" timeOffset="2323.875">6138 14076 280 0,'-3'0'107'0,"-1"0"-83"0,4-3 13 15,0 3-1-15,-3-6 1 16,-1 6 4-16,1-3-2 16,3-4-2-16,0 7-20 15,0-3 10-15,0 3 3 0,0 0 0 16,3 3 4-16,4 13-12 15,4 3-8-15,7 6-4 16,-4 10-6-16,7 12-1 16,3 6-1-16,8 0 1 15,0-3 0 1,-7-6 1-16,3-9-5 0,-3-1 1 16,-1-6 0-16,1-6 0 15,-11-6 0-15,0 0 2 16,-3-7-12-16,-1 1-6 15,-3-1-20-15,0-9-7 16,-3 0-31-16,-4 0-10 16,0-3-97-1</inkml:trace>
  <inkml:trace contextRef="#ctx0" brushRef="#br0" timeOffset="3210.213">6967 13735 292 0,'-7'-7'110'0,"4"7"-86"0,-1-3 16 0,4 3 0 15,0 0 0-15,0 0 3 16,0 0-4-16,4 3 1 15,-1 0-22-15,4 4 1 0,4-1 1 16,0 0-5-16,3-3 0 16,0-3-5-16,3 0-1 15,1-6-5-15,0 0-1 16,-1-4-1-16,1 1 1 16,-4 3-2-16,0-1-1 0,4 4 3 15,-11-3 0-15,3 6-1 16,1 0-2-16,-4 0-21 15,-3 0-11-15,-1 0-33 16,1 0-11-16,-1 0-59 16,4 13-75-1</inkml:trace>
  <inkml:trace contextRef="#ctx0" brushRef="#br0" timeOffset="3539.155">7130 14114 320 0,'-4'0'121'0,"4"0"-95"0,0-3 11 0,0 3 0 16,0-3-6-16,0-1 4 15,0-2-8-15,4-6-2 16,-1 9-14-16,1-4 2 0,3-2 3 15,7 6-4-15,-4-4-2 16,8 4-3-16,7-3-2 16,3 6-1-16,0-3 2 15,-3-3-5-15,0 3-1 16,-4-4 0-16,-4 1 2 0,-2 3-8 16,-5 0-1-1,-3-4-38-15,0 4-18 16,0 0-47-16,-7-6-18 0,-7-4-11 15</inkml:trace>
  <inkml:trace contextRef="#ctx0" brushRef="#br0" timeOffset="4847.312">7754 13713 280 0,'-18'-22'104'0,"8"3"-81"0,-4-13 20 0,7 17 6 15,0-10-9-15,0-13 1 16,3-3-10-16,8 1-4 15,10 8-15-15,14 13 8 0,21 26 3 16,4 15 2-16,7 12 2 16,7 16-6-16,4 19-1 15,3 19 0-15,-7-3 0 16,-7-4-7-16,-11 4-3 16,-10 6-3-16,-7 3-2 15,-8-6-1-15,-9-13 0 16,-12-9 0-16,-10-10 0 15,-7-15-2-15,-11-3-2 0,-10-20-2 16,0-11 1-16,-8-17-1 16,8-18-2-1,3-16 0-15,11-6 0 0,11 0 0 16,6 6 3-16,15 6-2 16,13 10-1-16,15 12 3 15,7 10 2-15,3 12 2 16,1 10 3-16,-4 9-3 15,-8 3-2-15,-2 1-18 16,-5-1-9-16,-6-3-30 16,0-3-13-16,-4-3-31 15,0-7-13-15,4-9-49 16</inkml:trace>
  <inkml:trace contextRef="#ctx0" brushRef="#br0" timeOffset="5342.556">8590 13687 264 0,'-14'-9'101'0,"7"3"-78"0,0 3 11 0,3 3-1 0,-3 0 2 16,0-7 3-1,0 7 2-15,0 0 2 0,0 0-23 16,0 10 0-16,4-1 0 0,-1 10-5 16,4 16 0-16,4 15-6 15,6 9 0-15,4 10-3 16,7 13 0-16,15 15-3 16,10 0-2-16,6-12 1 15,5-13-1-15,3-16 0 16,-4-18 2-16,-3-16-1 15,4-13 2-15,3-18 2 16,0-22 4-16,-7-20 5 16,-8-5 3-16,-13 0 0 15,-18-10-1-15,-17-13-6 16,-22-12-2-16,-10 0-4 16,-11 10-1-16,-21 6 1 0,-21 6 2 15,-4 6-3-15,4 19 0 16,3 19-3-16,15 16-3 15,17-1-1-15,10 20 0 16,15 5-24-16,14-2-11 16,10-1-35-16,8-2-14 15,14-4-103 1</inkml:trace>
  <inkml:trace contextRef="#ctx0" brushRef="#br0" timeOffset="7832.77">11680 13756 168 0,'0'-6'63'0,"-3"6"-49"0,-1 0 14 0,4 0 2 15,0 0-6-15,0 0 0 16,0 0-2-16,-3 0 1 0,3 0-13 16,0 0 5-16,0 0 5 0,0 0-2 15,0 0 1-15,-4 3-4 16,4 4-1 0,0 2-8-16,0 0-2 0,4 1-2 15,-1-1-2-15,1 1-2 16,3-1 1-16,0 0 1 15,-3-9 0-15,-1 0 0 16,1 0 2-16,-1-3 1 16,1-3 1-16,-4-3 0 15,0-1 2-15,-4 1-1 16,-3 3 0-16,0-1-3 16,0 1 1-16,0 3-2 15,-4 3 2-15,4 3-4 0,0 3 0 16,4 7 5-16,-1 2 2 15,4 4-2-15,4 0-1 16,-1 0-3-16,4-3-3 16,0-4 2-16,0-6 2 15,4-6 0-15,0-6-1 16,-1-6 12-16,-3-4 4 16,0-3-2-16,-3 0 0 15,-1 0 0-15,-3 4 2 16,-7-1-3-16,-3 4 2 15,-1 5-2-15,-3 4 0 16,0 6-7-16,0 7-2 16,3 5-4-16,4 4-1 0,4 9-1 15,3-6 0-15,3-3 0 16,1-3 0-16,3-7 0 16,0-2 0-16,0-11 0 15,3-2 0-15,-3-3 2 16,4-1 2-16,-4 1-1 15,0 0-1-15,-3 2-32 16,-1 4-14-16,1 3-37 16,3 0-14-16,-4 3-51 15</inkml:trace>
  <inkml:trace contextRef="#ctx0" brushRef="#br0" timeOffset="8344.856">11899 13421 208 0,'0'-9'79'0,"-3"5"-61"0,3-5 17 0,-4 6 3 0,1 0-3 16,-1-4 4-16,1 1-4 15,-1 0 1-15,1 0-20 16,-1 3 6-16,4-1 5 0,0 4-2 16,0 4 3-16,0 5-5 15,4 10-2-15,3 6-5 16,0 6-2-16,0 4-6 16,3 2 0-16,1 7-5 15,3 0-2-15,0 6 0 16,0 4-1-16,4-1-3 15,-1-3 2-15,1-6-15 0,0-6-4 16,-4-4-23-16,-4-6-10 16,1-6-16-16,-7 0-5 15,-1-6-70 1</inkml:trace>
  <inkml:trace contextRef="#ctx0" brushRef="#br0" timeOffset="8900.659">11515 14161 304 0,'-11'-13'115'0,"8"1"-89"0,-1 2 16 16,1 10 2-16,3 0-15 15,0 0-5-15,0 7-7 0,0 2-1 16,0 4-9-1,0-4 2-15,7 7 2 0,3-4 0 0,4-5 3 16,7-4 2-16,8-6 2 16,6-4 3-16,11-2 2 15,3-7-6-15,4-3 0 16,4 4-10-16,10-1-2 16,10 7-3-16,1-1 1 15,-4 4-2-15,-7 0 2 16,-7 6-2-16,-4 0 2 15,-3 0 0-15,-7 0 3 16,-7-3-3-16,-7 3 0 16,-8 0 1-16,-6 0 0 15,-4 0 0-15,-3 3 2 16,-4-3-14-16,-4 12-5 16,1-2-28-16,-4-1-12 15,0 0-27-15,0-2-10 0,0-7-86 16</inkml:trace>
  <inkml:trace contextRef="#ctx0" brushRef="#br0" timeOffset="10685.352">11959 14606 248 0,'-3'-3'93'0,"-1"-3"-72"0,-3-4 18 0,4 7 3 16,-1-3-9-16,0-3-2 15,1 5-6-15,-1-2-2 16,1 0-12-16,3 0 2 0,0-4 1 16,3 1-1-16,4-1 0 15,4-2-1-15,3-1 0 16,7 1-2-16,8-1-1 16,9 7 1-16,5 6 4 15,-1 9-2-15,0 7 3 0,-3 6 5 16,-7 6 2-16,-4 10-3 15,-7 6 1-15,-3 6-9 16,-7 9-2-16,-8-2-3 16,-3-7-1-16,-7-3-1 15,0-9 0-15,-4-7-5 16,-3-9-1-16,-3-3-2 16,-8-7 3-16,-3-8 0 15,3-8 1-15,0-8 0 16,4-16 0-16,7-1 4 15,7-2 2-15,7 0-2 0,11 6-1 16,6 6 1 0,8 9 2-16,3 10-1 15,0 7 0-15,1-4-6 0,-5 6 1 16,1-3 0-16,-4-2 2 16,-3 2-19-16,-1-3-6 15,-2-3-19-15,-1 0-9 16,-4 0-14-16,1 6-5 15,-1 1-57-15,4-7-25 16,1 0 25 0</inkml:trace>
  <inkml:trace contextRef="#ctx0" brushRef="#br0" timeOffset="11737.497">12922 14020 304 0,'-3'-6'112'0,"-1"2"-87"15,8-5 11-15,-4 6 0 0,3 0-11 16,1 0 0-16,3-1-3 16,3 1-2-16,5 3-10 15,2 0 0-15,4 0 1 0,4 0-4 16,3-3-2-16,4 0-2 15,0-3-3-15,0 0 3 16,-4-1 0-16,0-2-1 16,-3 6-2-16,-8-4-10 15,-3 7-6-15,1 0-32 0,-5 10-14 16,-3-1-97 0</inkml:trace>
  <inkml:trace contextRef="#ctx0" brushRef="#br0" timeOffset="11997.52">13063 14280 372 0,'4'-3'140'0,"3"-3"-109"0,7-10 13 0,-10 13-1 0,10-10-25 16,7 1-5-16,4-4-6 15,-1 7-2-15,1-1-3 16,3 1-2-16,-3 6 1 0,-4-4-17 16,-3 7-4-16,-1 0-19 15,-3 0-5-15,-3 0-28 16,0 0-11-16,-1 0-49 16</inkml:trace>
  <inkml:trace contextRef="#ctx0" brushRef="#br0" timeOffset="14469.213">14129 13807 236 0,'-11'-29'90'0,"4"17"-70"0,0-19 15 0,4 27 0 15,-1-2-5-15,-3-3 0 16,0-1-9-16,0 1-2 16,0-1-11-16,0 4-1 0,0-3 0 15,-4 9 3-15,1 0 1 16,-1 9-1-16,0 7 1 15,1 9-4-15,-1 16-2 16,1 12 0-16,3 7 1 16,7 5-3-16,3 14-2 15,8 18 0-15,6 3-1 16,8-2-3-16,3-11 2 0,7-5 1 16,4-10 0-16,0-16-3 15,3-18 0-15,4-19 6 16,7-16 3-16,4-12-1 15,-4-10 2-15,-4-9 2 16,-7-23 2-16,-10-14-1 16,-11-11 1-16,-14-2-4 15,-14 0-2-15,-14-17-2 16,-11-2 0-16,-7 9-2 16,-3 7-1-16,-11 15 3 15,-10 13 2-15,-8 21-2 16,4 14 0-16,11 11-6 0,10 14 0 15,11 8-1-15,13 4-1 16,15 6-27-16,14 0-14 16,15 4-27-16,9-1-10 15,15-3-61 1</inkml:trace>
  <inkml:trace contextRef="#ctx0" brushRef="#br0" timeOffset="15054.323">14827 14318 312 0,'-14'0'115'0,"7"0"-89"0,0 6-3 16,7-6-6-16,0 0-13 16,0 0-2-16,0 0-1 15,0 0-1-15,0 0 0 16,0 0-3-16,0-6 0 0,0 6 10 16,0-3 5-16,-3-4 1 15,-1 7 2-15,0-3-4 16,1-3-1-16,-1 6-6 0,1 0-1 15,3 0-1-15,0 0-2 16,0 0 1-16,0 9-1 16,0-2 0-1,0 2 0-15,3 0 0 0,1 1 2 16,-4 2-1-16,3 1-1 16,1-1 1-16,0-2-1 15,-1-1-3-15,1-3 2 16,-1-2 1-16,1-8 2 15,-4-5 5-15,0-3 4 16,-4-4-2-16,1 0 2 16,-1 1-2-16,1 5 0 15,3 10-5-15,-4 10-3 16,4 11 0-16,0 5 1 0,0 2-3 16,4-6 0-16,-1 3-1 15,1-6 0-15,-1-7-11 16,4-6-5-16,0-2-25 15,0-11-13-15,4-8-96 16</inkml:trace>
  <inkml:trace contextRef="#ctx0" brushRef="#br0" timeOffset="15550.146">15028 13825 260 0,'-10'-50'99'0,"3"35"-77"0,-4-7 4 0,8 15 0 16,-1 1 0-16,1 3 7 16,-5 3-9-16,-6 3-2 15,0 7-13-15,0 8 6 0,4 11 4 16,-1 11-1-16,4 7-1 15,3 3-7-15,8 10-4 16,3 0-3-16,7 12-3 16,7 6-2-16,7-6 1 15,8-9-1-15,3-13 0 16,3-12 4-16,-3-16 1 16,0-3 1-16,-1-19 0 15,1-10 6-15,0-15 4 0,-7-13-5 16,-4-9-3-16,-10-3 3 15,-11-3 4-15,-11-7-5 16,-7-2-2-16,-6 2 1 16,-8 4 2-16,-7 5-2 15,-10 4 1-15,-11 13-5 16,-10-1 0-16,-1 17-3 16,15-1-3-16,10 13-14 15,18-1-4-15,3 1-22 16,15 15-10-16,13 7-25 15,15 3-11-15,7 0-58 16</inkml:trace>
  <inkml:trace contextRef="#ctx0" brushRef="#br0" timeOffset="15999.869">15469 13700 372 0,'-21'9'140'0,"7"4"-109"0,0 0 7 0,3-7-3 16,1 3-19-16,-1 4-3 15,1 2-6-15,-1 4-2 16,4 0-3-16,0 9-4 0,3-3 1 0,4 0-1 16,4-6-2-16,6 6 0 15,5-12 3-15,2 3 0 16,4-4 1-16,8-3 0 15,-5-5 0-15,-6-1-3 16,14 3 2 0,14 3 3-16,-1 4 1 0,-2 0-1 15,-1-1-2-15,0-3 3 16,-6 10 0-16,-5-3 14 16,-2 0 6-16,-8 2 0 15,-7 1 0-15,-7 3-6 16,-7 3-2-16,-7 4-7 15,-4 2 0-15,-3 0-7 16,-3 1-3-16,-5-1-2 0,1-3 3 16,0-3-29-16,7-9-9 15,0 0-19-15,0-7-4 16,0 0-28-16,3-15-10 16,1-13-37-1</inkml:trace>
  <inkml:trace contextRef="#ctx0" brushRef="#br0" timeOffset="16230.521">15508 13681 360 0,'-25'10'134'0,"18"-10"-104"0,0 0 18 0,7 0 16 15,0 0-25-15,14-10-17 16,15-9-9-16,6 1-9 15,4-8-3-15,7-2 0 0,7-6-1 16,-11 12 0-16,-7 3-25 16,15 0-10-16,9 0-42 15,-9 4-16-15,-15 5-66 16</inkml:trace>
  <inkml:trace contextRef="#ctx0" brushRef="#br0" timeOffset="17247.119">16496 14199 240 0,'-21'-16'90'0,"10"6"-70"0,-3 4 13 15,7 3 1-15,0 0 4 16,0-3 4-16,3 3-3 15,1-1-1-15,6 8-21 16,11 5 3-16,4 3 3 0,0 4-6 16,17 31-2-16,-7-9-8 15,11 21-3-15,14 17-4 0,-4-7-1 16,1-13 7-16,-4-12 4 16,-4-16 1-1,-10-18 1-15,-8-4 5 0,5-41 1 16,-5 13-3-16,1-72 1 15,3-50-7-15,-7-10-3 16,-3 13-3-16,-4 10-3 16,-3 18-6-16,-4 41-1 15,0 15-39-15,0 20-14 16,3 5-43-16,1 7-17 16,3 16-38-1</inkml:trace>
  <inkml:trace contextRef="#ctx0" brushRef="#br0" timeOffset="17894.996">18203 13296 192 0,'-3'-44'71'0,"3"44"-55"0,-4-19 22 0,4 19 5 0,-3 0 3 16,3 0 2-16,0 0-9 16,0 3-4-16,0 3-19 15,0 1 5-15,3 18 6 0,4 15 0 16,4 17 2-16,3 2-5 16,4 20-3-16,6 34-5 15,5 9-2-15,-1 32-8 16,0 21-4-16,-3 16-1 15,-1 7 1-15,-2-13-1 16,-5 3 2-16,1-31-2 16,3-22-1-16,0-29-17 15,0-18-6-15,-3-13-9 16,0-12-3-16,-1-19-5 16,-3 0 0-16,1-13-11 0,-5-9-3 15,1-3-83 1</inkml:trace>
  <inkml:trace contextRef="#ctx0" brushRef="#br0" timeOffset="19782.703">19801 13593 220 0,'-10'-18'85'0,"10"18"-66"0,-14-22 19 0,10 15 3 16,-3-2-10-16,4 0-1 16,-1-7-6-16,1 3-1 15,3 1-12-15,0 2 0 0,3-2 0 16,1 2 2-16,10 1 3 16,0 0-5-16,18 2-1 15,-8 7 0-15,15 16 1 16,-7-3-1-16,10 15-1 15,-10-3 1-15,0 19 1 16,-8-3-3-16,-6 31-3 16,-4-13-2-16,-10 7-3 15,-1-13 1-15,-10 1 1 0,4-7-1 16,-8-13-1-16,0-6 1 16,-3-6-1-16,0-6-3 15,-3-7 0-15,2 1-1 16,5-4 3-16,-1-3-5 15,11-6 2-15,0 3 0 16,11-6 2-16,-1 6 1 16,8-3 1-16,0-4 0 15,10 7 2-15,-3 0-1 16,6 0 2-16,-2-3-2 16,2-3-1-16,-6 6-35 15,-4-3-14-15,-3 0-32 16,-8 0-15-16,1 0-36 15</inkml:trace>
  <inkml:trace contextRef="#ctx0" brushRef="#br0" timeOffset="20203.16">19653 14565 308 0,'0'-25'115'0,"0"25"-89"0,0-12 1 15,0 12-6-15,0 0-1 16,0 0 4-16,0 3-3 15,0 0-1-15,7 3-11 16,0 1-1-16,15-1-1 0,-5-3 3 16,26-6 1-16,-8 0-1 15,21-22-1-15,-10 3-1 16,46-38 0-16,-18 19-4 16,18-15-3-16,-18 9 2 15,3 9 0-15,-17 7-1 16,-3 3-2-16,-11 9-24 15,-8 9-9-15,-6 7-16 0,-7 3-7 16,-4 0-45-16,-10 13-20 16,-1-4 9-1</inkml:trace>
  <inkml:trace contextRef="#ctx0" brushRef="#br0" timeOffset="20836.017">20066 15089 272 0,'-7'0'101'0,"7"0"-78"0,-4 0-2 16,4 0-5-16,0 0-12 16,0 0 0-16,0 0-2 15,0 6-2-15,0-6 1 0,0 0 3 16,4 0 2-16,-4 0 4 0,0-6 1 15,0 6 1 1,0-9 0-16,0 5 0 16,-4-5 2-16,1 0-5 0,-1 2-3 15,1 1 1-15,-1 6 0 16,1 0-6-16,3 6 0 16,0-2-3-16,0 5 0 15,0 0 2-15,0-2 0 16,0 2-3-16,3 0 2 15,1-2 1-15,-1-7 0 16,1 0 0-16,-4-7 2 16,0-2 3-16,0 0 4 15,0 2 2-15,-4-5 1 0,4 2 2 16,-3 4 2-16,-1 0-9 16,1 6-2-16,-1 0-3 15,4 3-2-15,0 0-2 16,0 3 1-16,0 1-8 15,4-1-2-15,-4 0-27 16,3 0-11-16,1-2-69 16,3 5-68-1,0-3 60-15</inkml:trace>
  <inkml:trace contextRef="#ctx0" brushRef="#br0" timeOffset="21344.991">20161 14638 292 0,'0'-4'110'0,"0"4"-86"0,-3 0 16 0,3 0 2 15,0 0-12-15,0 0-2 16,-4 7-16-16,1-4-8 15,-4 6-2-15,3-3-5 0,4 7 2 16,0 0 1-16,4-4 2 16,3 7-3-16,0-4 0 15,-4-2-1-15,8 2-2 16,-4-2 3-16,7-7 2 0,-3 0-2 16,6-3 0-16,-3 0-1 15,8-3 0-15,-5 0 2 16,11-1 0-16,-3 1 0 15,7 0 2-15,-7 0-1 16,3 3-1-16,-4 0 1 16,1 0 1-16,-7 0-1 15,-1 9 2-15,-2-2 2 16,-8 8 2-16,0-2 1 16,-7 9 0-16,0-3-4 15,-7 9-1-15,0-3-1 16,-8 3-2-16,1-3-2 15,-7-3 1-15,3-3-1 16,-6 0-2-16,3 0-17 16,3-7-9-16,4-2-22 15,0-4-9-15,3-3-76 16</inkml:trace>
  <inkml:trace contextRef="#ctx0" brushRef="#br0" timeOffset="21661.011">20151 14606 280 0,'-14'0'104'0,"14"0"-81"0,-4-9 16 16,4 9 3-16,0 0-10 15,0 0-1-15,4 0-4 16,-1-3-2-16,8-4-14 16,-4 4 0-16,14-6 2 0,-3 3-7 15,13-7-3-15,-6 4-2 16,10-10 1-16,-7 3 1 16,8-6 3-16,-8 3-19 15,0-9-8-15,-3 9-31 16,0-6-15-16,-8 3-90 15</inkml:trace>
  <inkml:trace contextRef="#ctx0" brushRef="#br0" timeOffset="22545.719">21008 14042 228 0,'0'0'88'0,"0"0"-69"0,-4-3 22 16,4 3 3-16,-3 3-2 15,3-3-1-15,0 0-11 0,0 0-4 16,0-3-15-16,0 3 2 16,3-7 1-16,1 4-7 0,7-6-4 15,-4-1-2-15,10-2-1 16,1 2 2-16,10-2 1 16,-7 3-6-16,7-1 0 15,-3 4-32-15,0 3-14 16,-4-4-92-1,-7 7-56-15,0 0 87 16</inkml:trace>
  <inkml:trace contextRef="#ctx0" brushRef="#br0" timeOffset="22802.962">21107 14346 320 0,'0'-3'121'0,"0"3"-95"0,7-6 11 16,-7 6-2-16,7 0-16 15,0 0-1-15,11-4-10 16,-4-2-3-16,14-3-3 16,-7-1-2-16,11-2 3 0,-4-1-4 15,4-2 0-15,-4 2-21 16,-3 0-8-16,-4 4-40 15,-4 3-15-15,-2 0-44 16</inkml:trace>
  <inkml:trace contextRef="#ctx0" brushRef="#br0" timeOffset="26703.468">22165 13807 264 0,'-7'-19'101'0,"7"19"-78"0,-4-16 11 0,1 16-1 16,-1-3-7-16,4 0 2 16,0 0-1-16,0 0 3 0,-3 3-16 15,3 0-1-15,-4 12 0 16,1-2-3-16,-4 15 2 0,3 0-7 16,1 12-1-16,3-8-2 15,3 14 1-15,1-8-4 16,3 9 0-16,0-10 1 15,7 10 0-15,-3-9-3 16,6-1 0-16,-3-9 2 16,4 0 0-16,-4-6 3 15,11-9 3-15,-8-4 0 16,8-6 0-16,-4 0-3 16,7-6 1-16,-6 2-2 15,6-2 2-15,-7 3-4 16,0 3 0-16,-3 0-23 0,-1 6-10 15,-2-3-15-15,-1 7-5 16,-4-4-22-16,1 0-9 16,-4 1-29-1</inkml:trace>
  <inkml:trace contextRef="#ctx0" brushRef="#br0" timeOffset="27244.786">22532 13706 212 0,'3'-15'79'0,"-3"15"-61"0,-3-10 21 0,3 10 8 15,0 0-7-15,0-3-1 16,0-3-5-16,0-4-1 16,-4 7-18-16,4-3 2 0,0 3 3 15,0 0-2-15,0 3 1 16,0 0-4-16,0 15-1 16,0 4-4-16,4 38-1 15,7 21-5-15,6 13-3 16,8 16 0-16,3 12 1 15,7-3-3-15,4 3 0 16,-4 3-1-16,-3-9 0 16,-4-16-7-16,-10-40-2 15,-4-10-29-15,4-13-14 16,-4 1-45-16,0-17-19 16,-3-2-9-1</inkml:trace>
  <inkml:trace contextRef="#ctx0" brushRef="#br0" timeOffset="34991.157">24970 14173 192 0,'-7'-3'71'0,"7"3"-55"0,-7 0 9 0,7 0-1 0,-8 3-3 16,5-3-1-16,-4 7-4 15,3-4 0-15,-3 3-9 16,0-3 5-16,0 7 1 0,4-4 0 15,-1 3 0 1,1-2-7-16,3 2-2 0,0 0-2 16,0 1-2-16,0-1-2 15,3-2-1-15,1-1 2 16,3-6 2-16,0 0 2 16,0-6 1-16,0 2 0 15,0-5 0-15,0 3 2 16,-3-4 1-16,-1 1 1 15,-3 0 2-15,0-1-1 0,-7 7 2 16,3-3-4-16,-6 3 1 16,3 3-5-16,-4 3 0 15,1-3-1-15,-1 9-2 16,4 4-2-16,0 2 1 16,3-2-1-16,1 6 0 15,3-4 0-15,3-2 0 16,1 3 2-16,3-13 0 15,-3-3 0-15,6-3 0 16,-3-4 2-16,4-2 1 16,-4-1 1-16,0-2 0 15,0-1 2-15,-7 1 3 16,0 2 5-16,-7 1 1 16,0 3-4-16,-4 3-1 0,1 0-6 15,-1 6-3-15,0 0-3 16,1 9 1-16,3-2 1 15,0 5 2-15,3-2-3 16,4-1-2-16,0-2-1 16,4-10 3-16,-1 6-7 15,4-12-2-15,0 3-36 16,4-7-17-16,0 4-89 16</inkml:trace>
  <inkml:trace contextRef="#ctx0" brushRef="#br0" timeOffset="37558.337">25287 13709 196 0,'0'-9'74'0,"0"9"-58"0,-7 0 14 0,7 0 3 16,0 0-4-16,0 0 1 16,-3 0-4-16,3 0 1 15,-4 0-15-15,0 0 9 0,1 6 2 16,-1-6 0-16,-3 3 0 16,4 1-8-16,-1 2-4 15,1 0-4-15,-4 10 0 16,3-4-6-16,1 7-1 15,-1-3 0-15,1 3 0 0,-1-4 0 16,4 1 0-16,0-3-3 16,0-1 2-16,0-3 1 15,0 1 2 1,0-4-1-16,4 0 2 0,-1 1-4 16,1-4 0-1,-1 0 1-15,4-6 0 16,-3 0 0-16,3-7 2 0,0 4 1 15,3-3 1-15,-2-1-5 16,2 1-1-16,1-1 1 16,3 4 2-16,-4 0 0 15,12 3 2-15,-5-4-4 16,11 7-2-16,-6 0 2 16,9 7 2-16,-6-4 0 0,3 6 2 15,-3 1 4-15,-4 5 4 16,-3 1 2-16,-4 6 3 15,-4-6 2-15,-6 2 3 16,-4 1-9-16,-11 0-2 16,4-3-4-16,-14 3 1 15,4-4-6-15,-8 4-1 16,4-3-2-16,-4-4 0 16,4 4 0-16,3-4-2 15,4-2-19-15,0-1-10 16,3-2-19-16,4-7-7 15,0 0-78 1,7-10-67-16,0 4 76 16</inkml:trace>
  <inkml:trace contextRef="#ctx0" brushRef="#br0" timeOffset="38133.182">25326 13625 212 0,'-4'3'82'0,"4"-3"-64"0,-3 0 15 0,3 0 2 16,0 0-1-16,0 0 5 0,0 0-7 16,0 0 1-16,0 0-19 15,0 0 7-15,0 3 3 0,0 0-4 16,3 0-1-16,1-3-3 16,7 0 0-16,-1 0-4 15,11-3 0-15,-3 0-7 16,14-6-3-16,-4-1-1 15,11-2-1-15,-8-1 0 16,1-9 2-16,-4 10-1 16,-3-13 2-16,-4 9-7 15,-3-3 1-15,0 3-26 16,-8 4-10-16,1-1-33 16,-8 7-15-16,1 0-59 15</inkml:trace>
  <inkml:trace contextRef="#ctx0" brushRef="#br0" timeOffset="38682.899">24744 14754 292 0,'3'-10'110'0,"-3"10"-86"0,7-16 20 15,-7 16 5-15,4-6-7 16,-4 3 2-16,7-6-13 16,-3 2-4-16,6-2-16 15,1 0 0-15,13-7 2 0,-6 6-3 0,35-5 2 16,-11 2 2-16,29-21 1 15,-15 12-6 1,43-28-3-16,-18 9-3 0,22-16-3 16,-22 14 1-16,14-8 1 15,-17 11-3-15,10-1 0 16,-18 6 1-16,-6 1 0 16,-11 12-3-16,-15 0 0 15,-6 6-23-15,-18 4-7 16,0 2-15-16,-14 4-3 15,0-3-16-15,-10 9-8 16,-1-3-72 0</inkml:trace>
  <inkml:trace contextRef="#ctx0" brushRef="#br0" timeOffset="39451.87">25340 14694 236 0,'-7'-3'90'0,"7"3"-70"0,-7-6 13 0,7 6 1 0,-4-4 2 16,1-2 3-16,3 0-4 15,0 0 1-15,3-7-20 16,1 4 0-16,17-1-2 0,-3 1-1 15,24 3 0-15,-7-4 4 16,15 20 3-16,-11-7 1 16,3 25-1-16,-7-6 3 15,-7 31 0-15,-6-12-6 16,-12 15-2-16,-3-5-9 16,-10 11-4-16,-1-12 1 15,-14 16 0-15,4-16-4 16,-7 1 1-16,4-11 0 15,-8-15 0-15,4 1-3 16,0-23 0-16,3 6 2 16,7-21 0-16,4 2 1 0,18-9 2 15,-1 4-3-15,19-10 0 16,-5 6 1-16,12 0 2 16,-8 3-1-16,4 4 2 15,-4-4-4-15,0 7 0 16,-7 5-28-16,0-2-13 15,-3 3-25-15,0-3-8 16,-4 0-75 0,3-10-63-16,-2 3 83 15</inkml:trace>
  <inkml:trace contextRef="#ctx0" brushRef="#br0" timeOffset="40019.854">26476 14264 312 0,'-4'-6'118'0,"4"6"-92"0,0 0 17 0,0 0 1 0,4 3-7 16,-4-3 3-16,11 3-9 15,-1-3-2-15,11 0-16 16,-3 0-1-16,10-3-1 0,-7 0-4 15,8-3-2-15,-5 0-2 16,8-4 0-16,-7 1-4 16,10-1-2-16,-7 4 2 15,0-3 2-15,-3 6-20 16,-7-4-7-16,-4 4-29 16,-11 3-10-16,1 0-45 15,-8 3-18-15,4 7 4 16</inkml:trace>
  <inkml:trace contextRef="#ctx0" brushRef="#br0" timeOffset="40262.102">26472 14619 316 0,'4'9'118'0,"-4"-9"-92"0,21 6 15 0,-21-2 2 15,11-1-11-15,-4 0 1 16,10 3-5-16,1 0-3 16,10 1-13-16,-7-1-3 0,11-6 1 15,-7 0-4-15,17-6-1 16,-6 2-2-16,6-5-3 0,-7 0-32 16,-3-1-14-16,-4 1-41 15,-10-7-17-15</inkml:trace>
  <inkml:trace contextRef="#ctx0" brushRef="#br0" timeOffset="44976.382">27905 14145 224 0,'-7'-6'85'16,"7"6"-66"-16,-7-9 8 0,3 9-2 0,1-4 0 16,3 1 4-16,-4 0-4 15,4 0-1-15,-3-3-13 16,-1-1 4-16,0-2 5 0,1 0-5 15,-4-1 2-15,3 1-6 16,-3-4 1-16,4 4-3 16,-4 0 2-16,3-1 0 15,-3 4 1-15,0 0-4 16,0 2 0-16,0 4-3 16,0 7 0-16,0-1 1 15,-4 10 1-15,1-7 1 16,-4 19 2-16,3 0-5 0,-3 26-3 15,0-10-1-15,3 25 1 16,4-13-3-16,0 26 0 16,4-20-1-16,3 32 0 15,0-18 2-15,10 5 2 16,-3-12-1-16,25-3-1 16,-11-13 1-16,28-12-1 15,-10-10 0-15,18-12 0 16,-11-6-3-16,14-19 2 15,-11-1 1-15,7-40 2 16,-10 16 1-16,0-35 1 16,-7 19 6-16,-11-41 4 15,-7 13 1-15,-14-19 4 16,-3 19-2-16,-22-7 1 0,4 19-5 16,-28-2-3-16,10 8-3 15,-31 19-2-15,10 13-3 16,-7 13-2-16,14 2-2 15,3 10-1-15,8 0-23 16,7 4-7-16,3-4-24 16,15 0-6-16,-1 0-31 15,22-10-10-15,-4 1-46 16</inkml:trace>
  <inkml:trace contextRef="#ctx0" brushRef="#br0" timeOffset="46130.446">28769 14848 248 0,'-14'-10'93'0,"14"10"-72"0,-11 0 16 0,11 0 2 15,-3 0-8-15,-1 6-1 16,1 4-8-16,-1-7-1 16,1 13-12-16,-1-7-3 15,4 4 0-15,0-1-3 0,4-2 0 16,-1-1-1-16,8-6-2 16,-4-3 1-16,3-6 1 15,-2 0-1-15,-1-7 2 16,0 0 2-16,-7-5 2 15,0 2 3-15,-4-3 4 16,1 10-2-16,-4-1 1 16,-1 7-7-16,1 13-4 15,0-1-1-15,4 13-1 16,-1 3 0-16,1 0 2 0,-1-6-3 16,4-3-2-16,0-4 2 15,7-2 0-15,-3-10 1 16,6-13 0-16,-3 1 4 15,1-20 5-15,-1 7-1 16,-7 0 3-16,0 3-4 16,-7 13 1-16,3 2-5 15,-7 23-2-15,4-3-5 16,0 9-2-16,0-7-22 16,4-2-6-16,-1-1-27 15,8-9-11-15</inkml:trace>
  <inkml:trace contextRef="#ctx0" brushRef="#br0" timeOffset="46684.337">29094 14453 304 0,'-22'0'115'0,"15"-10"-89"0,-3-12 10 0,3 10 0 16,3-10-7-16,4-3 3 0,4-10-3 15,3 7 0-15,3-7-16 16,4 4 1-16,4 0 0 0,7 12-5 15,10 6-1-15,7 10-4 16,8 9-1-16,-1 23 1 16,-3 24 2-16,-11 7 6 15,-10 2 2-15,-11 1 1 16,-10 6 1-16,-11 6-2 16,-7 4 1-16,-8-10-4 15,-2-7 1-15,-1-12-3 16,4-9 0-16,3-9-8 15,4-10 0-15,0-16-1 16,7-6 0-16,7-19 0 0,10-16 2 16,8-8-1-16,7 5 2 15,7 0-2 1,-1 10-1-16,-2 6 1 0,-5 13-1 16,-3 9-14-16,-3 9-3 15,-4 13-26-15,-3 0-13 16,-4-3-10-16,0-10-4 15,0-9-26-15,0-9-11 16,0-7-25 0</inkml:trace>
  <inkml:trace contextRef="#ctx0" brushRef="#br0" timeOffset="47120.009">29686 14183 452 0,'0'16'170'0,"-3"-7"-132"0,-1 0 5 15,1 1-6-15,-1 2-25 16,-3 7-4-16,0 3-7 16,0 6-4-16,0 7 2 15,0-4-5-15,3-3 2 0,4-3-5 16,4-9 1-16,3 0-5 15,4-13-2-15,10-3 6 16,7 0 5-16,11-9 3 0,7 5 3 16,3-2-1-16,0 3-1 15,-3 3 1-15,0 3-1 16,-7 7 0-16,-4 5 2 16,-7 4 1-16,-6 3 3 15,-12 6 3-15,-6 4 2 16,-8 11 3-16,-6 1 2 15,-5 3-9-15,-6 7-4 16,-7-7-2-16,-7-3 1 16,-4-7-3-16,0-9-2 15,0-9-27-15,8-9-10 16,2-10-24-16,12-13-8 16,6-18-100-16</inkml:trace>
  <inkml:trace contextRef="#ctx0" brushRef="#br0" timeOffset="47375.762">29722 14039 400 0,'-39'28'148'0,"28"-28"-115"0,1 9 19 15,3 1 1-15,3-4-17 16,0-3 14-1,19 0-12-15,9-3-21 16,19 0-3-16,10-3-3 0,3-6-9 0,4-1-2 16,3 1-4-16,8-1 0 15,3 1-28 1,0 3-12-16,-7-7-34 0,-3 1-16 16,-8-1-96-1</inkml:trace>
  <inkml:trace contextRef="#ctx0" brushRef="#br0" timeOffset="47795.583">30452 14371 400 0,'17'-25'148'0,"-6"6"-115"0,3 0 19 16,-7 19 1-16,0-3-10 15,4 6-1-15,3 16-15 16,4 22-6-16,6 9-12 15,15 22-2-15,10 35 3 0,11 15-2 16,4 7 3-16,-4 5 7 16,-4-8 3-16,1-20-6 0,-1-21-4 15,1-25-4-15,-1-26 0 16,1-43-2-16,-5-60 0 16,1-72-3-16,-7-63 1 15,-7-56-26-15,-4-45-12 16,-6-5-114-16,-5 12-52 15,-3 47-5 1</inkml:trace>
  <inkml:trace contextRef="#ctx0" brushRef="#br0" timeOffset="48954.87">406 13054 220 0,'-25'-28'82'0,"11"6"-64"0,0-16 15 0,3 19 2 16,-3-9-7-16,0-3 0 16,-4 0 0-16,-3 2 0 15,-11 7-15-15,1 7 8 0,-8 8 2 16,-134-21-27-16</inkml:trace>
  <inkml:trace contextRef="#ctx0" brushRef="#br0" timeOffset="49036.745">0 12957 644 0</inkml:trace>
  <inkml:trace contextRef="#ctx0" brushRef="#br0" timeOffset="49101.562">0 13600 688 0</inkml:trace>
  <inkml:trace contextRef="#ctx0" brushRef="#br0" timeOffset="49195.308">0 14208 704 0,'332'464'0'0,"-294"-408"6"0,37 7 6 15,27-19 5-15,11-25 2 16,31-44 1-16,1-32-11 16,7-24 1-16,6-45 1 0,-27-5 0 15,-32-32 1-15,-29-10 5 16,-31-34 1-16,-39 7-5 15,-39-17-3-15,-28 10-1 16,-53 13-1-16,-21 18-4 16,-35 41-1-16,10 63-1 15,-3 57 1-15,6 46-4 0,-394 76 2 16</inkml:trace>
  <inkml:trace contextRef="#ctx0" brushRef="#br0" timeOffset="49268.574">0 13528 620 0,'0'116'-212'0,"0"-88"-14"16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8-24T23:59:26.39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11522 5579 212 0,'0'-16'82'0,"0"13"-64"0,3-6 18 0,-3 3 4 0,4 2-6 15,-1-2 1-15,1 3-3 16,-1-3 0-16,-3 6-17 15,-3 9 6-15,-4 7 6 0,-4 6-4 16,-3 15-1-16,0 7-10 16,-4 7-3-16,-3-4-3 15,0-4 1-15,0-5-6 16,0 3-1-16,0-7 0 16,6-5 2-16,8-8-3 15,4 1-2-15,6-9-1 16,8-7 3-16,-4 1 0 15,11-11 1-15,3-2 2 16,3-3 3-16,5 2 0 0,6 1 0 16,4 0-3-16,3 3-2 15,4 6 3-15,3 6 0 16,1 7-1-16,-4 6 1 16,-4 9-2-16,-3 7 2 15,0 6 4-15,-4 0 6 16,-7-7 6-16,-7 4 3 15,-7-6 2-15,-10-4 2 16,-8 7-10-16,-3-7-2 16,-7 0-8-16,-11 1-4 15,-13-1 1-15,-15 3 2 16,-14 1-2-16,0-7-2 0,0-3-3 16,0-12 1-16,-4-13-15 15,8-10-6-15,6 1-14 16,11-10-2-16,7 3-29 15,18-2-11-15,14-7-80 16,11 0-60 0,-1-10 90-16</inkml:trace>
  <inkml:trace contextRef="#ctx0" brushRef="#br0" timeOffset="434.107">11462 5507 292 0,'-7'6'110'0,"3"1"-86"0,-3-1 13 0,4 3 2 15,3 1-12-15,0-1-3 16,3 0-8-16,4-2 0 16,4-4-9-16,3-3 2 0,11-3 4 0,-4 3 2 15,28-7 0 1,8 7-3-16,3 0-2 15,-4 7-2-15,0-4 0 0,4-3-4 16,0 0-1 0,0-3 1-16,-7-4 0 0,-3 4 0 15,-12-3 2-15,-9-3-23 16,-5-1-8-16,-6 1-56 16,-7 3-23-16,-11 2-56 15</inkml:trace>
  <inkml:trace contextRef="#ctx0" brushRef="#br0" timeOffset="2251.256">12605 5366 228 0,'0'-16'88'0,"-4"10"-69"0,4 0 8 0,-3 6 1 15,-1-3-8-15,1-1 0 16,-1 1-2-16,1 0 0 15,3 3-9-15,0 0 3 0,-4 10 4 16,1 11-2-16,-1 14 2 16,0 34 0-16,4 25 2 15,0 22-6-15,8 38 1 16,2-10-8-16,4-3-3 16,7 9-1-16,1-15-1 15,6-16 0-15,0-21 2 16,0-17-3-16,0-15 0 15,1-16 1-15,-5-15 2 0,1-16 5 16,-4-16 6-16,-3-22-3 16,-4-25 0-16,0-28-6 15,-7-3-3-15,-7-20 2 16,-7-24 0-16,-3 3 1 16,-12 10 0-16,-2-1-2 15,-8 4-2-15,0 12-2 16,4 15-1-16,3 14 2 15,4 12 2-15,3 9-5 16,8 9-1-16,10 7-3 16,7 3 0-16,7 0 5 15,7 4 1-15,7-1-1 0,4 3 2 16,0 1-1-16,7 2-2 16,10 7 3-16,8 3 0 15,10-1 1 1,7 4 0-16,7-3 6 0,25 0 4 15,17-6 1-15,4-4 1 16,11 1-4-16,-1-4-3 16,-10 7-5-16,-14-1 0 15,-7 1 2-15,-7 6 3 16,-8-4 0-16,-9 4 0 16,-8-6 1-16,-7-4 1 15,-7-6-3-15,-4-6-1 16,-6-3-10-16,-8 9-3 15,-10 4-19-15,-22 18-62 16,-10 9-6-16,-7 4-59 16</inkml:trace>
  <inkml:trace contextRef="#ctx0" brushRef="#br0" timeOffset="2940.204">13395 5858 188 0,'4'-12'71'0,"-4"5"-55"0,0-2 17 0,0 3 7 15,0 6-3-15,0-3 2 16,0-4-1-16,0 7-2 16,0 0-19-16,0 7 3 0,0 5 1 15,3 13-5 1,-3 10 1-16,0 12-4 0,0 22 0 15,4 6-7-15,-1-3-4 16,-3 0 3-16,0 0 1 16,4 0-5-16,-1-3-2 15,1-3 0-15,-1-13 2 16,4-9-24-16,0-9-10 16,0-10-25-16,4-12-9 15,3-17-74 1</inkml:trace>
  <inkml:trace contextRef="#ctx0" brushRef="#br0" timeOffset="3404.578">13772 5993 240 0,'-7'-13'90'0,"7"10"-70"0,0-3 8 15,0 3-2-15,0 0-8 16,0 3 2-16,-3 0 2 16,-1 0 1-16,-3 0-12 15,0 6 4-15,-3 3 3 0,-1 7-4 0,0 9 2 16,1 10-7-16,-1 15-1 16,4 3-2-1,4-3 1-15,3 7-4 0,7-7 0 16,3 9-3-16,8-2-1 15,3-1 1-15,4-12 0 16,0-9 2-16,3-16 3 16,11-10 9-16,-1-18 5 15,1-17 0-15,-4-5 0 16,-3-10-4-16,-7-9 1 16,-11-13-7-16,-14-5-1 15,-11 2-4-15,-10 6-1 16,-10 4-1-16,-1 2 1 15,0 14-4-15,0 5 0 16,4 10-4-16,0 9-1 16,7 10-28-16,10 6-13 0,8 0-30 15,10 9-12-15,10 1-65 16</inkml:trace>
  <inkml:trace contextRef="#ctx0" brushRef="#br0" timeOffset="3811.389">14086 5736 288 0,'-21'-31'110'0,"14"15"-86"0,4-3 7 0,3 10-4 15,0 5-6-15,0-2 2 16,3 0-7-16,8 0 1 15,3 3-10-15,4 3 9 0,6 6 4 16,1 3 3-16,0 10 1 16,-1 6-5-16,-3 0 1 15,-3 3 0-15,-7-3 2 16,-4-3-3-16,-7 4-2 16,-11-5-7-16,-6-5-2 15,-5 0-2-15,-2-4-1 16,-1-2-3-16,4-4-2 15,3 0-4-15,4 1 0 16,11-1-7-16,10-6-3 16,10 6 8-16,8-6 5 15,7-6-1-15,3 6 1 0,-3-3-10 16,-1 0-5 0,-6-1-52-16,-4 4-20 15</inkml:trace>
  <inkml:trace contextRef="#ctx0" brushRef="#br0" timeOffset="4711.483">15663 5563 292 0,'-10'-3'110'0,"6"-3"-86"0,-3 6 13 0,7 0 2 0,0 0-12 16,-3 6-1-16,3-6-9 15,-4 3 0-15,4 7-10 16,4-10 7-16,3 9 3 0,0-6-1 15,7 0 1-15,4-3-3 16,6-3-1-16,4-3-7 16,11 0-4-16,4-4 1 15,2 1 0-15,-2 6-1 16,-4-3 1-16,-8 2 0 16,-6-2 1-16,-7 6-33 15,-4 0-13-15,-11 0-61 16,-3 10-23-16,-10 8-21 15</inkml:trace>
  <inkml:trace contextRef="#ctx0" brushRef="#br0" timeOffset="4939.518">15656 5921 344 0,'-7'6'129'0,"7"-3"-100"0,7-3 11 0,-3 0 0 15,6 0-11-15,5 0 0 16,9 0-7-16,15-9-2 16,17-1-11-16,11-5-5 0,4-1-3 15,-7 4-1-15,-8 2 0 0,-10 7-27 16,-7 3-11-16,-4-3-146 16,0-7-64-1,-7-8 127-15</inkml:trace>
  <inkml:trace contextRef="#ctx0" brushRef="#br0" timeOffset="7789.769">17216 5272 212 0,'0'-35'82'0,"0"17"-64"0,7-17 22 0,-4 19 4 16,4-2-7-16,0-4 1 15,4 3-5-15,-4 3 0 16,0 4-18-16,-4 5 9 0,-3 7 5 16,-7 16-6-16,-7 12-4 15,-3 10-8-15,-4 6-5 16,-1 3-3-16,1-3 0 15,0-4-4-15,3-2-2 16,4-7-3-16,7-2 1 16,4-4 1-16,3-7 2 15,7-2 1-15,3-3 1 16,8-4 0-16,7-6 0 16,10-3 0-16,11-3 0 0,10 3 4 15,4 3 2-15,0 7-5 16,0 2 0-16,-3 16-1 15,3 7 2-15,0 9 1 16,-8 3 1-16,-9-6 9 16,-8-4 6-16,-10-2 7 15,-11-4 5-15,-11-3-4 16,-10 0-2-16,-7-2-11 16,-10-1-6-16,-5 0-5 15,-6-6 0-15,-7-7 0 16,-11-6 1-16,-14-6-2 15,0-3-2-15,3-3-13 16,11 0-6-16,7-1-10 16,8 1-5-16,9 3-23 15,12 0-11-15,6 0-22 16,15-7-6-16,13-5-49 16</inkml:trace>
  <inkml:trace contextRef="#ctx0" brushRef="#br0" timeOffset="8104.63">17378 5052 324 0,'-4'0'123'0,"4"0"-95"0,7-3 7 16,0 3-4-16,4-6-6 16,7 6 0-16,10-9-12 15,7 5-5-15,4-2-5 16,3 3-3-16,11-3 1 0,11 6-1 16,-1-7 0-16,1 4 2 15,-4 0 1-15,-4 3-23 16,-10 0-12-16,-7 0-34 15,-7 3-13-15,-1 7-58 16</inkml:trace>
  <inkml:trace contextRef="#ctx0" brushRef="#br0" timeOffset="8631.259">18383 5168 248 0,'-3'0'93'0,"-1"0"-72"0,-3 0 20 0,4 0 4 15,-4 0-14-15,0 7-4 0,-1-4-11 16,-2 6-3-16,-4 10-7 15,-4 3 3-15,-3 6 1 0,0 7-1 16,-4 9 2-16,0 6-2 16,-3 12 0-16,0 17 1 15,3 2 4-15,8-9-2 16,6-6 1-16,11-6-3 16,7-7 1-16,14-9 0 15,18-9 3-15,21-7-3 16,7-6-1-16,4-10-2 15,-4-9 0-15,0-9 0 16,3-10 2-16,-3-9 1 16,0-25 3-16,-7-25-7 15,-14-7-2-15,-18-5-1 16,-21-11 2-16,-21-8-1 16,-17 15 0-16,-12 19-3 0,-13 18 1 15,-15 20-7-15,-10 15 1 16,3 19-6-16,15 6-1 15,14 4-39-15,13 2-18 16,15 1-47-16,25-7-20 16,10-6-17-1</inkml:trace>
  <inkml:trace contextRef="#ctx0" brushRef="#br0" timeOffset="10160.163">22804 4695 228 0,'0'-13'85'0,"0"-2"-66"0,0-4 16 16,0 16 6-16,3-4-7 15,1-8 1-15,-1 2-5 16,1 4-1-16,-1 3-16 16,1 6-3-16,3 12 0 0,0 10 3 15,0 22 4-15,-4 6-5 16,1 7-2-16,-1 2-1 16,1 1-1-16,0 9-4 15,-4-3-3-15,3-4 0 16,-3-8 1-16,0-1-1 0,0-9-1 15,0-7 3-15,0-8 2 16,0-1-2-16,0-9-2 16,0-4-38-16,4-2-15 15,-1-7-20-15,1-6-9 16,3-9-54 0</inkml:trace>
  <inkml:trace contextRef="#ctx0" brushRef="#br0" timeOffset="10657.806">23255 4707 264 0,'0'-34'101'0,"0"18"-78"0,0 4 20 16,0 5 2-16,-3-2-10 15,-1 6-3-15,1-3-12 16,-1-1-5-16,0 4-8 16,-3 3-5-16,-3 10 1 0,-8 8-4 15,-3 26 0-15,-4 3 3 16,1 7 3-16,-1 2 2 16,0 4 1-16,8 6-4 15,6 3-1-15,11-4-1 16,14-5-2-16,11-4 5 15,10-9 1-15,7-6 0 16,1-9-1-16,-1-11 5 0,0-8 4 16,4-10-1-16,4-12 2 15,-4-16-2-15,-4-19 0 16,-7-3-5-16,-10-3 0 16,-15-1-7-16,-13-2-3 15,-18-6 7-15,-7-1 6 16,-11-9-5-16,-4 6-3 15,-6 10-11-15,0 9-3 16,3 13-7-16,3 12-2 16,12 9-27-16,6 14-9 0,7 11-24 15,11 10-10-15,4 0-50 16</inkml:trace>
  <inkml:trace contextRef="#ctx0" brushRef="#br0" timeOffset="11106.79">22564 5614 264 0,'-11'0'99'0,"11"0"-77"0,0 0 11 0,0 0 2 15,0 0-4-15,4-4 4 16,3 1-8-16,0 0-4 16,3 0-13-16,4 3 2 0,4 0 2 15,7 0-1-15,7 0 2 16,10 0-4-16,4-3 1 15,7-3-5-15,21-4-2 16,14 1-2-16,4 9-3 16,-1-10 1-16,8 7-1 15,3-3 0-15,-6-3 2 16,-12 5-1-16,-10-5-1 16,-14 0 5-16,-10-1 4 15,-15 1-12-15,-7 3-4 0,-10-1-33 16,-11 4-11-16,-7 3-38 15,-14 10-14-15,-11 5-33 16</inkml:trace>
  <inkml:trace contextRef="#ctx0" brushRef="#br0" timeOffset="11572.51">22966 5940 280 0,'0'-3'107'0,"-4"3"-83"0,8 0 13 0,-4 0-1 0,3 3-8 16,1-3-2-16,-1 6-6 15,4-3 0-15,1 3-11 16,-1-3-1-16,-4 10 2 0,1-4-4 16,-4 7-1-16,-4 3 0 15,1 3 1-15,-1-3-5 16,1 6-3-1,3-6-2-15,0-4 3 0,3-2 0 16,4-4 1-16,7-3-3 16,4-6 2-16,3-3 1 15,4-3 0-15,-1 0 0 16,1-4 2-16,0 1-36 16,-4 0-15-16,-3-1-83 15,-8 4-66 1,-6 6 78-16</inkml:trace>
  <inkml:trace contextRef="#ctx0" brushRef="#br0" timeOffset="11891.079">23266 5927 276 0,'-4'-6'104'0,"4"6"-81"0,-3 0 14 0,3 0-1 16,0 0-8-16,0 0 0 0,0 0-2 16,0 0 1-1,0 0-15-15,-4 0 0 0,1 9 1 16,-1 10-7-16,4 6-1 0,0 13-3 16,0 15 1-16,4 4 0 15,3-7 1-15,0 3-2 16,3-6-2-16,4-6 1 15,-3-4 1-15,0-5-17 16,-1-7-6-16,1-3-37 16,-4-3-14-16,0-7-80 15</inkml:trace>
  <inkml:trace contextRef="#ctx0" brushRef="#br0" timeOffset="12460.39">24197 5491 252 0,'-3'-3'96'0,"-1"3"-75"0,0 3 25 16,4-3 8-16,0 0-13 15,0 0-1-15,-3 3-12 0,3 1-3 16,3-1-14-16,5 0 0 0,6 0 0 16,3 0-4-16,1 0 1 15,-4-3-5-15,11 0 0 16,6 0-1-16,-2 0-2 16,-5 3-28-16,-6 1-14 15,-7 2-77-15,-1 9-34 16,-3 4 25-1</inkml:trace>
  <inkml:trace contextRef="#ctx0" brushRef="#br0" timeOffset="12642.904">24236 5761 356 0,'-11'9'134'0,"11"-6"-104"0,7 1 9 15,-3-1-1-15,10-3-18 16,4-3-3-16,10-4-10 15,7-2-5-15,7 0-1 16,4 2-26-16,-14 4-8 0,-4 0-49 16,0 3-22-16,1 0-34 15</inkml:trace>
  <inkml:trace contextRef="#ctx0" brushRef="#br0" timeOffset="13478.062">24984 5250 264 0,'-7'-13'99'0,"3"7"-77"0,1-6 13 0,3 12 3 16,0-10-5-16,0-6 3 16,0 1-7-16,3-4-1 15,8 0-15-15,3 0 1 0,7 4 2 16,11 5 3-16,7 10 1 15,3 19 2-15,4 22 3 16,3 12 0-16,-7 10 0 16,-6 6-6-16,-15 15 1 15,-10 4-5-15,-11-3 1 16,-8-13-5-16,-9 0 1 16,-4-12-5-16,-8-10-2 0,-2-6 0 15,-8-10-1 1,4-6-2-16,3-9-2 15,4-6 1-15,6-10 1 0,8-6-6 16,14-7-1-16,11-2-3 16,14-7 0-16,6 7 5 15,1-4 1-15,0 10 4 16,3-1 1-16,-3 4-1 16,-4 3-2-16,-3 3 1 15,-8 0 1-15,1 1-34 16,-4-1-16-16,-3-3-61 15,10-3-147 1</inkml:trace>
  <inkml:trace contextRef="#ctx0" brushRef="#br0" timeOffset="13963.319">25718 5805 288 0,'0'0'107'0,"-4"0"-83"0,0 6 15 0,1-3 3 15,-1 4-19-15,1-4-2 16,-1 6-9-16,1-3-2 0,3 1-6 15,0-1-3-15,0 0 0 16,0-3-1-16,3-3 0 16,1 0 6-16,3-3 4 0,-4-3 3 15,5 0 3-15,-5-1 4 16,-3 1 4-16,0 3 1 16,-3 3 2-16,-5 3-11 15,-2 3-4-15,-1 4-7 16,-3-1-4-16,4 1-3 15,3-1 1-15,3 0-1 16,4 1-2-16,4-4 3 16,-1-3 0-16,4-3 3 0,0-3 1 15,0 0 1-15,0 0 2 16,-3 0-1-16,-1-1 0 16,-3 4-10-16,-10 0-4 31,3-3-198-16</inkml:trace>
  <inkml:trace contextRef="#ctx0" brushRef="#br0" timeOffset="14470.572">26028 5237 448 0,'3'-6'167'0,"-6"6"-129"0,3 0 6 16,-4 3-6-16,-3 3-21 16,-3 4-4-16,-8 2-8 15,1 1-4-15,-5 6 0 16,5-4-1-16,3 1 0 0,3 0-5 16,4-4-1-16,3 1-4 15,8-1-1-15,3 1 8 16,4-4 4-16,3 1 0 15,3-4-1-15,8-3 1 16,3 7 1-16,4-10 1 16,3 6 1-16,4-3-2 15,0 3-2-15,3 4 1 16,8 2 1-16,3 4-1 0,3 9-1 16,-3 3 3-16,-7 7 0 15,-4-1 7-15,-10 4 4 16,-7-4 6-16,-11 1 2 15,-11-7-3-15,-10-3 1 16,-11-3-5-16,-10 3-1 16,-11-6-6-16,-6-3-3 15,2-1-2-15,-3-5-3 16,-3-1-2-16,0-3 1 16,-1-3-21-16,4-3-10 15,8-3-42-15,6 0-15 16,11-3-101-1,7-7-68-15,3-2 112 16</inkml:trace>
  <inkml:trace contextRef="#ctx0" brushRef="#br0" timeOffset="14683.782">26166 5106 448 0,'28'-22'167'0,"-4"9"-129"0,12-6-1 16,-15 10-6-16,14-4-20 16,15-2-1-16,10 8-15 15,0 1-4-15,-11 3 4 0,-7 3-42 0,-10 0-17 16,-7 3-74-16,-11 3-29 16,-14 1 38-1</inkml:trace>
  <inkml:trace contextRef="#ctx0" brushRef="#br0" timeOffset="16181.913">20574 5168 256 0,'-7'-3'96'0,"0"6"-75"0,-4-3 17 0,4 0 3 16,0 0-4-16,4-3 0 16,-4-3-9-16,3 6-3 15,1-3-14-15,3-3-4 0,0 6-1 16,3 0-3-16,4 0 0 16,4 9 1-16,10 0 2 15,14 10-1-15,18 9 0 16,11-3-3-16,3 1-2 15,0 2 1-15,7 0 1 16,3-3-3-16,-3 0-2 16,-7-3 4-16,-10 0 3 15,-8-3 8-15,-10 0 2 0,-7-4-1 16,-4 1 2-16,-7-3 1 16,-7 2-1-1,-3-2 1-15,-4 6 0 0,-7 9-2 16,-11 13 1-16,-17 6-8 15,-18 9-2-15,-14 0-1 16,-3 1 0-16,-4-1-2 16,-4 7-2-16,1-3 1 15,6-7 1-15,11-9-34 16,11-10-13-16,10-5-53 16,18-20-137-1</inkml:trace>
  <inkml:trace contextRef="#ctx0" brushRef="#br0" timeOffset="17097.443">3380 5911 200 0,'42'-72'74'0,"-28"28"-58"0,18-25 18 16,-22 41 6-16,1-3 1 15,0 9 3-15,-4 3-7 16,3 7-2-16,-10 8-20 16,-3 14 11-16,-11 15 4 0,-4 19-4 15,-7 3-1-15,-7 12-3 16,-6 42-2-16,-26 21-8 15,-20 32-3-15,-5 31-1 16,-9 25 0-16,-1 6-2 0,-4-3 1 16,15-15-2-16,14-48 2 15,28-34-4-15,11-28 0 16,14-22-3-16,14-22-1 16,10-16 3-16,11-15 1 15,4-10-12-15,3-9-7 16,-3-7-42-16,-4-6-20 15,-7-9-107 1</inkml:trace>
  <inkml:trace contextRef="#ctx0" brushRef="#br0" timeOffset="17396.71">2332 5670 360 0,'-7'-9'134'0,"14"-1"-104"0,7-5 5 15,-3 11-6-15,10 4-8 16,21 16 2-16,15 25-9 16,13 18-1-16,1 39-7 15,17 36 3-15,18 39 1 0,7 18-3 16,-11 7-2-16,-7-4 0 0,4-28 1 15,-7-25-3-15,-4-12 0 16,-14-16-14-16,-4-22-8 16,-13-16-59-16,3-28-26 15,-7-19-61 1</inkml:trace>
  <inkml:trace contextRef="#ctx0" brushRef="#br0" timeOffset="19228.5">1739 8078 200 0,'-17'-3'77'0,"17"6"-60"0,0 0-5 0,0-3-6 15,3 0 0-15,4-3 6 16,4 0 5-16,10-3 2 16,0-1-10-16,0-2 1 0,11-4 3 15,7 1-3-15,10 2 2 16,4 4-1-16,11 3 1 16,-8 3-2-16,8 0 1 15,-4-6 0-15,17 3 3 16,8-4-5-16,3-2-1 0,0 3-2 15,11-7 1-15,14 4 2 16,3 3 2-16,-3-1-8 16,14 1-1-16,11 3 0 15,-8 3 1-15,11 0-1 16,8 0 1-16,-1 0 4 16,3-6 4-16,19-1-6 15,-19 1-1-15,15-3-4 16,11-1-1-16,-15 7 1 15,21-3 2-15,-10 6-1 16,-3 0 2-16,13 0-4 16,-17 6-2-16,7-6 2 0,7 0 0 15,-15-6 3 1,15 3 1-16,-3-7-1 16,-12 1-2-16,19-1 3 0,21 1 0 15,-15 0-4-15,4 2 1 16,-18 4 0-16,-3 0 2 15,7-3-1-15,-21-4-1 16,3 1 1-16,8-4 1 16,-12-2-1-16,5-4-1 15,6 0 3-15,-14-3 0 16,7 0-4-16,11 0 1 0,-14 0-2 16,14-6 0-16,3 6 2 15,-3-6 0-15,14 0 0 16,-7 0 2-16,4-1 1 15,6 4 3-15,-14 3-3 16,15 3-2-16,-8 1 0 16,-6 5-1-16,6 4 0 15,-10-1 2-15,7 1-1 16,3 6-1-16,-13-3 1 16,17-4 1-16,-11-2 1 15,-7 2 3-15,11-2 3 16,-14 5 2-16,-7 7-5 15,3 3-2-15,-3 4-2 16,-21 5 1-16,6 1-4 16,1 3 0-16,-11-1 1 0,-7-2 2 15,3-1-3-15,1 1-2 16,-11-4 2-16,-4-3 2 16,11-2-2-16,-3 2 0 15,-8 0 1-15,-6 0 2 16,9 1 1-16,5 2 1 15,-4 1 0-15,-7-4 0 16,10-3 0-16,4-3 0 16,-3 0-2-16,-11-3 1 15,10-3-2-15,4-1-1 16,-11 4 1-16,-3-3-1 16,11 0 0-16,3 2 2 15,-7 4-3-15,0 0 0 16,14 0 1-16,-4 4 2 15,-13-1-1-15,6 0-1 0,8 3-2 16,-4 4 1-16,-11-1 1 16,11-3 0-16,7 4 0 15,-3 2 2-15,3-6-1 16,10-2 2-16,1 8-2 16,-4-9-1-16,18 0 3 15,-4 7 0-15,-3-7-1 16,14 3 1-16,-8 4-4 15,-2-4 0-15,9 3 1 16,-6 1 0-16,-7-1 0 16,14-3 0-16,-4 1 0 0,-3-7 0 15,21 0 2-15,-15-7 3 16,8 7-2-16,11-3-2 16,-18 0-3-1,13-3 1-15,-2 3 1 0,-4-4 0 16,21-5 0-16,-14-1 2 15,17-6-3-15,-3-2 0 16,0 2 3-16,7 6 1 16,-7-2-1-16,11 2-2 15,-11 10-2-15,4 3 1 16,3 6-1-16,-11 0 0 16,18 7 0-16,-7-4-2 15,22 1 5-15,-12-1 3 16,29-3-1-16,-11-12-2 0,33 3 2 15,-12-6 0-15,11 2-4 16,0-2 1-16,4 0 2 16,13 5 3-16,-17 1-4 15,25 0-3-15,0-6 1 16,3-4 2-16,25-3-11 16,-17-2-3-16,-1 2-12 15,-10 0-2-15,-22 7-16 16,-13 9-5-16,-22 0-30 15,-21 9-11-15,-24 13-42 16</inkml:trace>
  <inkml:trace contextRef="#ctx0" brushRef="#br0" timeOffset="29917.259">1256 11248 168 0,'49'-6'66'0,"-28"3"-52"0,11-4 6 16,-18 7-1-16,7-3-5 15,4-3 2-15,3 6-3 16,8-3 2-16,10-3-8 16,-4 6 2-16,7 0 4 0,8 0 4 0,-8 0 4 15,15 6 4-15,3-3 2 16,14-3-3-16,10-3-3 15,-9-3-7-15,13-4-1 16,14 4-6-16,4-7 1 16,0 1-5-16,3-1 0 15,8 4 3-15,-1-4 1 16,-10 4-3-16,7-4-3 16,7 4 2-16,-14 0 2 15,-4-1 0-15,4 1 2 16,7-4-2-16,4-6 2 15,-15-6-2-15,4-6 2 16,10 3-4-16,-3 6 0 16,-7-6 1-16,11 6 0 15,-1 3-2-15,1 3-2 0,-4 7 3 16,7-1 2-16,0 1 2 16,-4-1 1-16,-6 7-4 15,6-6-1-15,4-4 1 16,-3-2 2-16,17-4-1 15,10 0 0-15,-3 0-3 16,-10 0-2-16,0 10 1 16,10 0 1-16,-7-4-1 15,-11 7 2-15,12 3-4 16,-1-4-2-16,-14 4 2 16,-4 3 2-16,15-3 2 15,-8-3 3-15,-13 0-3 16,3 2 0-16,10 1 1 15,-3 0 2-15,-10 3-3 0,10 3 0 16,10 0-1-16,-6 1-2 16,-8 2 1-16,8 0 1 15,3-3-1-15,-14 0-1 16,-4 1 3-16,11-4 0 16,4-4 3-16,-15 1 1 15,0 3-1-15,11 0-1 16,8 0-1-16,-16 0 2 15,5 3-5-15,10 1-3 16,-3-4 3-16,-12 3 3 16,12 0-1-16,3-3-2 15,-7-3 2-15,-7 3 0 0,18 0-4 16,-1 0-1-16,-13 0 3 16,6 6 1-16,11 0 0 15,-3 1 1-15,-11 2-2 16,14 3-1-16,4-2 3 15,-11 6 0-15,3-4-1 16,11-2 1-16,-10-4 0 16,0-3 3-16,10 0-3 15,-4-3-2-15,-3 0 0 16,15-3 1-16,-1 0-1 16,-10-3 2-16,13 2-2 15,1-2 2-15,-11 3-2 0,15-3 2 16,-1 6-4-16,-7-3 0 15,21-4 1-15,-6 7 0 16,-1-9 0-16,15-1 0 16,-15 1 0-16,11-10 2 15,3-9-3-15,-10-13 0 16,11-6 1-16,-12 6 0 16,-16-6 0-16,9 10 2 15,-9 2-1-15,-19 7-1 16,4 0 1-16,7 3-1 15,-13 9-3-15,-8 0 2 16,10 4 1-16,4-1 0 16,-10 4 0-16,6 0 0 15,12 2 0-15,-8 1 2 0,7 3-3 16,11-3 0-16,-11 6 1 16,3 0 2-16,12-4-1 15,-8-2 2-15,4 6-4 16,10-9 0-16,-7 6 1 15,-3-4 0-15,7 7-3 16,-14-3 2-16,-8 3-1 16,11 3 0-16,-6-3 2 15,-12 7 2-15,15-4-1 16,3 3 2-16,-10-3-2 16,17 3 2-16,0-2-4 15,-10 2 0-15,10 0-1 16,4 0 0-16,-14 1 0 15,17-1 0-15,-3 0 2 16,-7 1 2-16,17-4-1 0,-7 0-1 16,8-3-2-16,10 3 1 15,-11 0 1-15,15-3 0 16,-8 6 0-16,4-3 2 16,11 4-1-16,-15-1-1 15,18 0 3-15,-7 4 0 16,7-7-4-16,4 6 1 15,-8-3 0-15,15-2 0 16,-11-4-3-16,25 0 2 16,-14-4 3-16,24-2 1 15,-14-3-1-15,22-1 1 0,-15 1-4 16,11-4 0-16,-22 7 1 16,15 0 2-1,-17 3-3-15,-5 3 0 0,1 0-4 16,-18 3 1-16,10 3-7 15,-13-3-1-15,-4 0-4 16,0 1-1-16,-21-4-14 16,0 0-6-16,-8 3-18 15,-13 0-7-15,-25 0-31 16,-7 0-11-16,-11 3-29 16</inkml:trace>
  <inkml:trace contextRef="#ctx0" brushRef="#br0" timeOffset="33116.535">11860 11489 140 0,'4'-9'55'0,"-8"3"-43"0,4 3 5 0,0-4 2 16,0 7-2-16,0-3-1 16,0 0-4-16,0 0 0 15,0-3-7-15,0-1 1 0,0 4 1 0,0-3 1 16,0 0 0-16,0-4 7 15,0 1 2-15,0 0-2 16,0-1-1-16,0-2-2 16,0 2 2-16,0 1-1 15,0 6 0 1,0-4-3-16,0-2 1 0,0 9-2 16,0-3 2-16,0 0 0 15,0 0 1-15,0-1-2 16,0 1 1-16,0 0-2 15,0 0 0-15,0 0-5 16,0 3-1-16,0-3 8 16,0 3 4-16,0 0-3 0,0 0-2 15,0 0-3-15,0 0-2 16,-3 9-1-16,-1 10 2 16,1 15-1-16,-1 14 2 15,4 2-4-15,0 3 0 16,0-9 1-16,4 12 0 15,-4-12-5-15,3 13 1 16,1-1 2-16,-1-9 1 16,1-6 1-16,-1-3 0 15,1-4-2-15,3 0 1 16,-3-5-4-16,3 2 0 16,0-6 1-16,-4-3 0 15,1-3 0-15,-1-3 2 16,1-4-1-16,-4-2 2 15,3-1-2-15,-3 0 2 16,0-2 0-16,0-4 1 0,0 0-5 16,0 0 1-16,0 0 0 15,0 0 0-15,0 0 0 16,0 4 0-16,0-1 0 16,0 0 2-16,0 4-1 15,0-1-1-15,0 4-2 16,0-1-1-16,0 7 2 15,0 9 0-15,0 0 1 16,0 7 0-16,0-1 0 16,0 1 2-16,4-1-1 15,-4-5-1-15,0-4-2 16,3-7 1-16,1-5 1 16,-1 3 0-16,-3-7 0 15,0 1 0-15,0-4 0 0,0 0 0 16,4-3 0-16,-4 0 0 15,0 0 0-15,3 1 0 16,-3-4 0-16,4 0 0 16,0 0 0-16,-1-4 0 15,1 1 0-15,3-6 2 16,0-4-1-16,0-9-1 16,3-15 3-16,4-4 0 15,1-12-1-15,2-4-2 16,1-5 1-16,3-29-1 15,0-10 0-15,0-5 2 16,4-1-1-16,-4-9-1 0,-3 16 1 16,-4 15 1-1,-3 26-1-15,-4 11-1 16,-4 17 1-16,-3 9-1 0,-3 10 0 16,-4 5 0-16,3 7 0 15,0 0 0-15,1 4-3 16,-1-1 2-16,4-3 1 15,0 0 0-15,0 0 0 16,0 0 0-16,0 0-3 16,0 0 2-16,0 0 1 15,0 0 2-15,0 0-1 16,0 0-1-16,0 0-2 0,0 0 1 16,0 0 1-16,0 0 2 15,0 0-3-15,0 0 0 16,0 0 3-16,0 0 1 15,0 0-4-15,0 0 1 16,0 0 0-16,0 0 0 16,0 3 0-16,4 0 0 15,7-3 0-15,3 0 0 16,3 0 0-16,8 0 0 16,3-3 2-16,4-3 1 15,10-4-1-15,18-2-2 16,18-1-2-16,7 4 1 15,-1-1 1-15,11 1 2 16,11 9-3-16,-3 9 0 0,-8 7 3 16,-3-4 3-1,3-2 2-15,0-1 1 0,-3-2 2 16,-11-1 4-16,-11-3-4 16,-10-3 2-16,-10-3-5 15,-4 0 1-15,-7-4-5 16,-4 4-2-16,0 0 0 15,-10 0 1-15,-1 0-1 16,-2 0-1-16,-5 3 1 16,-3 0-1-16,0-3 0 15,-3 3 2-15,0-4-1 16,-1 1-1-16,-3 0 3 16,0 0 0-16,0 0-1 15,0-3-2-15,-3 6 1 0,0-4-1 16,-4 4-27-16,0 0-9 15,0 0-42-15,-8 0-15 16,5 10-88 0</inkml:trace>
  <inkml:trace contextRef="#ctx0" brushRef="#br0" timeOffset="34271.527">12386 11847 180 0,'4'-16'68'0,"-1"7"-52"0,1-4 10 0,-1 10 1 16,1-3 0-16,-1 0 1 16,1-1 0-16,-1 4 2 15,1 0-16-15,-1 3 10 0,1 6 3 16,-4 4-3-16,-4 9 0 16,-3 6-7-16,0 3 0 15,0 0-6-15,-3 0-1 16,3-3-4-16,-1-3-1 15,1-3-3-15,4-6-2 16,-1 2-2-16,4-5 1 16,0-4 1-16,0 0 2 15,4 1-1-15,3-4-1 16,0 3-2-16,4-3 1 0,-1 0 1 16,4 0 2-16,7 4-3 15,4-1 0-15,7 3 1 16,0 1 2-16,3 2-1 15,0 4-1-15,-7 3 1 16,-6-4 1-16,-5 4 8 16,-6-3 5-16,-4 0 2 15,-7-1 1-15,-11-5-7 16,-6 5-2-16,-8-2-5 16,-3-4-3-16,-8 1 0 15,5 5-1-15,-1-5 0 0,0-7 0 16,0 0-14-16,4-3-5 15,7-3-21-15,3-3-8 16,8-1-14-16,10-2-4 16,3-7-48-1,8-2-48 1,7-1 60-16</inkml:trace>
  <inkml:trace contextRef="#ctx0" brushRef="#br0" timeOffset="34605.272">12442 11834 252 0,'-3'0'93'0,"-1"4"-72"0,-3-1 11 15,7-3 3-15,-3 3-8 16,3 3 1-16,0-6-6 16,3 0-2-16,1 6-11 15,3-6 1-15,7-6 1 0,4 6-4 16,6-6 1-16,5 3-5 16,-1 0-2-16,4 3 2 15,-8 0 2-15,-3 3-31 16,-3 0-14-16,-4 0-33 0,0 0-12 15,-3 3-37 1</inkml:trace>
  <inkml:trace contextRef="#ctx0" brushRef="#br0" timeOffset="35820.54">12961 11750 200 0,'0'-7'74'0,"0"7"-58"0,-3-3 9 16,3 3 2-16,0 0-7 16,0 0 0-16,-4 0 2 15,4-6 3-15,0 6-13 16,-7 6 4-16,0-3 2 0,0 7-2 16,0 9 3-16,0 6-4 15,0 9 1-15,0 13-7 16,0 7-1-16,3-1-4 15,1 3-1-15,3 4-3 16,0-1-3-16,0 1 2 16,3-7 0-16,4-6 1 15,7-9 2-15,4-10-1 16,3-6 2-16,4-6-4 0,-4-4 0 16,-3-2-61-16,-1-1-28 15,-6-6-47 1</inkml:trace>
  <inkml:trace contextRef="#ctx0" brushRef="#br0" timeOffset="36406.091">13166 11919 244 0,'-4'-6'93'0,"4"6"-72"0,0 0 11 0,0 0 1 16,0 0-3-16,0 6 2 15,0 7-4-15,0 5 0 16,4 7-16-16,-1 4 0 0,-3 2-1 16,0 0-6-16,0 4-1 15,0-7-2-15,0 7-2 0,0-4 1 16,0 0 1-16,0-2-6 15,0-4-1-15,4-7-20 16,-1-2-7-16,4-6-7 16,4-10-4-16,-1-4-27 15,5-2-12-15,-1 0-19 16</inkml:trace>
  <inkml:trace contextRef="#ctx0" brushRef="#br0" timeOffset="36852.889">13349 12063 256 0,'-7'-6'96'0,"4"6"-75"0,3-3 12 0,0 3 2 16,0 0-8-16,0 0 1 15,0 0-9-15,0 0-4 16,-4 3-8-16,0 3-1 0,1 4 1 15,-4 2 1-15,0 4 2 16,0 3-5-16,0 9-1 16,3 0-2-16,1 0 1 15,3 1-4-15,3-1 0 16,4-6 1-16,4 0 2 16,3-10 3-16,4-5 4 0,3-7 2 15,3-7 3-15,1-2-3 16,3-4-1-16,1-2-2 15,-5-4 2-15,-3-6-1 16,-10 3 2-16,-4-3-4 16,-10-4 1-16,-8-2-5 15,-10 6 0-15,-4 0-3 16,0 6-1-16,4 7 1 16,0 2 0-16,7 1-14 15,0 3-5-15,3 6-23 16,4 0-11-16,0 0-10 15,7 0-3-15,0 0-72 16</inkml:trace>
  <inkml:trace contextRef="#ctx0" brushRef="#br0" timeOffset="37318.176">13466 11794 236 0,'-4'-10'90'0,"4"4"-70"0,0-3 13 0,0 2-1 16,0 4-6-16,4-6 2 16,-1 2-5-16,1-2-2 15,3 6-11-15,0-3 5 0,3 3 2 0,1-1 2 16,3 4 3-16,4 4-1 15,6-1 2-15,1 6 0 16,-4 7 1-16,0-4-5 16,-7 10 1-16,-3 0-5 15,-7 3 1-15,-4 0-7 16,-7-3-1-16,-1-3-2 16,-2-6-1-16,-1-4-3 15,1 0-2-15,-1-2 1 16,4-1 1-16,4-3-6 15,3 3-1-15,7 1 2 16,7-1 1-16,7 0-1 0,0-3 2 16,4-3 3-16,-1-3 1 15,1 0-4-15,-4-3 1 16,-3 0-44 0,-4-4-18-16,0 1-35 0,-3-1-15 15,3 4-43 1</inkml:trace>
  <inkml:trace contextRef="#ctx0" brushRef="#br0" timeOffset="38324.747">13832 11653 252 0,'4'-26'93'0,"-1"23"-72"0,1-6 5 0,-4 9-1 16,4 0-1-16,-1 3 3 16,1 6 3-16,3 7 4 15,0 3-19-15,0 12 9 0,3 7 4 16,1 18-2-16,7 13 2 15,-1 3-5-15,1-6-2 0,-4 10-3 16,-3 2-1-16,-4 3-7 16,-4-5-4-1,-3-10-1-15,0-13-1 0,-7-6-20 16,-4-13-7-16,1-9-34 16,-1-6-16-16,1-3-20 15,3-3-4-15</inkml:trace>
  <inkml:trace contextRef="#ctx0" brushRef="#br0" timeOffset="40352.657">14534 11769 196 0,'-3'-7'74'0,"3"7"-58"0,-4 0 12 0,4 0 2 16,0 0-3-16,0 0 2 16,-7 0-3-16,4 0-1 15,-1 0-14-15,1 0-2 0,-1 0 1 16,1 0-6-16,-1 0 0 15,4 0-4-15,0 0-1 16,0 0 1-16,0 0 2 16,0 0 8-16,0 0 3 15,0 0 5-15,-3 0 1 0,-1 0-4 16,1 0 1-16,-1 0-3 16,1 0 0-16,-1 0-1 15,4 0 0-15,0 0-2 16,0 0 1-16,0 0 5 15,7 0 4-15,0 0-1 16,11 0-2-16,-4 0-5 16,14 7-2-16,-3-7-6 15,10 3-1-15,-7 0-1 16,4 0 1-16,-4 0-2 16,0 0 2-16,-6 0-2 15,-5 0-1-15,1 1-15 0,-11-1-7 16,0 0-49-16,-7 0-21 15,0 0-87 1</inkml:trace>
  <inkml:trace contextRef="#ctx0" brushRef="#br0" timeOffset="40561.986">14482 12013 324 0,'-25'28'123'0,"25"-28"-95"0,17 13 38 0,-17-10 12 16,18 0-23-16,0 0-7 0,21-9-24 16,-8 0-7-16,12-7-11 15,-8-2-6-15,14 5-1 16,-6 1-30-16,-1 6-14 16,-7-4-74-16,-7 17-31 0,-3-1-6 15</inkml:trace>
  <inkml:trace contextRef="#ctx0" brushRef="#br0" timeOffset="44346.103">903 13691 216 0,'0'0'82'0,"0"-4"-64"0,11-5 0 15,-8 3-6-15,4 6-2 16,4-3 4-16,10-4-2 15,7 14 1-15,15-4-7 16,-1 6 5-16,7 7 2 0,8 0-4 0,-4 2-1 16,0 1 0-16,-4-3 2 15,18-4-3-15,0-2 1 16,7-10-3-16,-3 0 2 16,-1 0-4-16,-3-6 0 15,11-1-1-15,14 4-2 16,-11 3 1-16,0 3-1 15,0 0 0-15,-3-3 0 16,6 4 0-16,8-4 0 16,-11 0 0-16,-3-4 0 15,-1-2 2-15,-6-3 1 16,10-1-1-16,-3 1-2 16,3 3-2-16,0-1-1 15,-10 4 2-15,6 0 2 16,8 3 0-16,-4 3-1 0,0 4 1 15,0-4-1-15,-10-3 0 16,6-3 0-16,1-7 0 16,7 1 0-16,3-7 0 15,-11 3 0-15,19-5 0 16,2 2 2-16,8 3-1 16,-3 4-1-16,-8 3-2 15,-7-1 1-15,7 4 1 16,11 0 2-16,-11 0-1 15,-3-3-1-15,-4 0 3 16,1-1 2-16,-1-2-2 0,7-7-2 16,-3 4 2-16,-8-7 0 15,1 3-4 1,10 0-1-16,11-2 1 16,-7-1 2-16,-7 3 0 0,3-3-1 15,11 1-2-15,3 2 1 16,-7 0 1-16,-10-6 2 15,3-3-1-15,8-3-1 16,-1 0 1-16,-3 6-1 16,-8-3-3-16,8 3 2 15,7 3 1-15,0 0 2 16,-7 7-1-16,-4 5-1 16,11 4 1-16,0 3-1 15,-8 3 0-15,-9 4 0 16,-5-4-3-16,1-3 2 0,3 0 1 15,0 0 2-15,-3 0-1 16,-7 0 2-16,-8 0-2 16,8 0-1-16,3 0 1 15,4 0-1-15,3 0-3 16,-11 0 2-16,-3 0 1 16,8 0 0-16,6 0 2 15,3-3 3-15,-2-4 0 16,-8-2 0-16,3 6-6 15,12-4 1-15,-1 1 2 16,-3 0 1-16,-8 0-1 16,1 3-2-16,7-1 1 0,7 1-1 15,-8-3 0-15,-6 0 0 16,-4 3 0-16,7 3 0 16,7 0 2-16,1 0 3 15,-8 0 0-15,-3 3 0 16,-1 3-3-16,12 0-2 15,-1-3 3-15,-4 4 2 16,-6-1 0-16,7 3 2 16,3-2-4-16,4-1 0 15,-4 3-1-15,-7-2-2 16,1-4 1-16,9-3-1 16,5-3 2-16,-5-4 1 15,-9 7-1-15,-1-3 1 16,7-3-2-16,0 3-1 15,1-4 1-15,-15 4 1 0,-7 0-1 16,0 3-1-16,0 0 1 16,4 0-1-16,-4-3 0 15,-4 0 2-15,-3 0-3 16,-7 3 0-16,0 0 3 16,7 0 3-16,7-3-2 15,4 0-2-15,-1-4 0 16,-2 1 1-16,-1 0-1 15,10-4 2-15,15-2-2 16,-4-7 2-16,-6-6-4 16,-5 9 0-16,11 1 1 0,8-1 2 15,-4 0-1 1,-8 0 2-16,-3-2-4 16,11 5 0-16,4-3 1 0,-1 4 0 15,-10-1 0-15,3 1 2 16,4-1-3-16,3 1 0 15,0 5 1-15,-10 1 2 16,0 0-1-16,10 0 2 16,0 3-4-16,-3 3 0 15,-7 0 3-15,3 0 1 16,11 0-4-16,3 3-1 16,-3 3 3-16,-7 0 1 15,10 7 0-15,4 9 1 16,-7 0 0-16,-7 6 3 0,3 3-1 15,7-3 2-15,1-6-2 16,-8-9 0-16,0-1-3 16,11-5-2-16,7-7 3 15,-7-7 2-15,-7 7-2 16,10 7 0-16,8-4-1 16,-8 6 1-16,-6 1-4 15,9 9 0-15,8-7 1 16,-3-3 2-16,3-2 1 15,14-4 1-15,0-6-5 16,-7 0 1-16,14-1 0 16,1 1 2-16,-8 6-1 15,14 7-1-15,0 2 1 0,-10 10 1 16,3 0-1-16,4 19-1 16,-11-6 1-16,3-4-1 15,12-6 0-15,-8-3 0 16,-4-13-3-16,22 7 2 15,-14-7 3-15,-4-2 1 16,14 2-4-16,-10 1-1 16,-7-1 3-16,13 3 1 15,-2-2-3-15,-12-4 1 16,15 4 0-16,-4-10 0 16,-14 0 0-16,15 0 2 15,2-4-3-15,-13-5 0 16,7-4 1-16,6 1 0 0,-9-4 0 15,6 4 2-15,7 2-1 16,-14 7 2-16,7-3-2 16,8 0-1-16,-12-4 1 15,8-5-1-15,14-7-3 16,-14 0 0-16,7-7-1 16,3 1 3-16,-10 0-2 15,7 9 1-15,-1 0 2 16,-13 10 0-16,10 9 0 15,-3 6 0-15,-14 4-3 16,6 5 2-16,8-5 1 16,-11 9 0-16,4-10 0 15,14-3 0-15,-7 0 0 16,3-2 0-16,7 2 0 16,-10 3 2-16,14 1-3 0,0 5-2 15,-8-2 2-15,22 3 0 16,-10-4-2-16,10 4 0 15,7-7-1-15,-7-6 3 16,17 7-2-16,-13-4 1 16,21 7 2-16,-15 2 0 15,1 13-3-15,6-2 0 16,-17 8-5-16,11-3-2 16,-4-6-9-16,-14 1 0 15,7-8-6-15,-18 1 1 16,-3-3-7-16,7-4-3 15,-11-2 3-15,4-1 4 0,10 4-1 16,-14-1 1-16</inkml:trace>
  <inkml:trace contextRef="#ctx0" brushRef="#br0" timeOffset="53036.677">15819 11330 240 0,'-15'-10'90'0,"15"10"-70"0,-17 0 15 0,13 0 2 15,-3 3-6-15,0-3-1 16,0 0-5-16,0 0-4 15,4-3-11-15,-1 3 0 0,4-9 3 16,0-1 2-16,11-5 3 16,10-7-4-16,14 0 0 15,11 9 3-15,-7 7 1 0,-8 6-3 16,12 16 1-16,-8-4 2 16,0 41 3-16,-3-9-2 15,-7 29 0-15,-8-20-4 16,-10 38 1-16,-3-22-7 15,-15 28-1-15,4-22-4 16,-17 4-3-16,3-17-3 16,-11-5 1-16,4-7-1 15,-4-12 0-15,7-10 2 16,0-9 2-16,4-1-6 16,7-18-1-16,4 0 2 15,13-18 1-15,1 8 2 16,20-15 0-16,-3 6 0 0,15 7 2 15,-5 2 1-15,5 17 1 16,-8-4-2-16,4 12 1 16,-8-2-13-16,1 3-3 15,-4-4-45-15,0-2-19 16,-3-1-44-16,3 0-17 16</inkml:trace>
  <inkml:trace contextRef="#ctx0" brushRef="#br0" timeOffset="53501.071">16387 11333 360 0,'-22'-41'134'0,"22"41"-104"0,-7-50 14 16,0 47-2-16,14-16-13 15,-3 3-2-15,10-9-9 16,-3 6-1-16,20 10-10 16,15 6 7-16,4 12 5 0,-1 16 3 15,4 16 2-15,0 28-9 16,-14-6-4-16,-8-13 0 16,5 19 3-16,-8-13-4 15,-11 32 0-15,-2-16-4 0,-15 13-1 16,0-16-3-16,-15 0 1 15,1-13-2-15,-3-12 2 16,3-3-4-16,-4-16 0 16,0-6-1-16,4-19 0 15,4 0 2-15,6-19 0 16,1 3 0-16,6-3 0 16,1 4-3-16,10 9 2 15,-4-4 1-15,15 26 0 16,-7-7-14-16,10 10-5 15,-7-3-52-15,11 6-23 16,-8-7-102 0,5 4-57-16,-5 0 119 15</inkml:trace>
  <inkml:trace contextRef="#ctx0" brushRef="#br0" timeOffset="54118.481">17290 12095 296 0,'-4'6'110'0,"4"-6"-86"0,-7 9 16 0,7-9 0 16,-3 7-11-16,3-4 0 15,0-3-7-15,0 0-4 16,0 0-10-16,0 0-1 0,3 0 0 16,1-3-1-16,-4-4-1 15,0 7 5-15,0 0 4 16,0 0-5-16,-4 0-1 15,4 7-4-15,-3-4-3 16,3 6 0-16,0-3-1 16,0-2 0-16,0 2 0 15,0-3 4-15,3-3 2 16,-3 0 4-16,4-9 1 16,-1 5 1-16,-3-11 0 0,0 5 2 15,0 1 4-15,0 0-4 16,-3 2 0-16,3 1-8 15,-4 3-2-15,1 3-2 16,3 3-2-16,0-3 1 16,0 6-1-16,0 1 0 15,0-1 0-15,0 0 2 16,0 0 1-16,0 4-6 16,-4-1 0-16,0 1-15 15,1-1-5-15,3 0-26 16,0-6-9-16,0 1-11 0,3-11-3 15,1 4-53 1,3-12-61-16,0 2 61 16</inkml:trace>
  <inkml:trace contextRef="#ctx0" brushRef="#br0" timeOffset="54852.182">17424 11148 332 0,'-14'-7'123'0,"14"7"-95"0,-15-9 16 16,12 9 0-16,-1-6-15 15,1 3-2-15,3-16-3 16,0 3 0-16,14-9-13 15,11-6 0-15,-1 6 2 0,5 9-3 16,-5 16 0-16,1 16 5 0,0 6 2 16,-4 6 5-16,-7 3 1 15,-3 4-4-15,-4-1 1 16,-4-3-9-16,-3-5-2 16,-3 2-5-16,-1 0-3 15,1-3 2-15,3 0 0 16,0 0-4-16,0-3 1 15,0-3 0-15,3 6 0 16,1-3-3-16,3 3 0 16,3-3 2-16,4 0 0 15,-3 0 1-15,21 3 2 16,-8-6-3-16,26 3 0 16,-8-3-1-16,11 9 0 15,-7-3 2-15,-4 9 2 0,-6-8 5 16,-12 14 6-16,-3-8-5 15,-14 15 0-15,0-10-2 16,-28 13-1-16,4-12-3 16,-26 0-2-16,8-7 1 15,-11-6-1-15,11-3-5 16,-7-6 1-16,6-4-11 16,1-5-3-16,7-4-18 15,3-3-4-15,4 0-21 16,10-3-7-16,4-4-23 15,11-11-7-15,-1 2-60 16</inkml:trace>
  <inkml:trace contextRef="#ctx0" brushRef="#br0" timeOffset="55422.287">18383 11160 320 0,'-10'-19'121'0,"6"7"-95"0,1-10 18 0,3 22 2 0,0-13-16 16,0-5-3-16,0-1 0 15,0-3 2-15,0 3-15 16,-4 0 3-16,-3 0 1 0,-4 4 3 16,-3 5 4-16,-3 10-7 15,-4 16 0-15,-4 12-9 16,4 10-1-16,0 12-4 16,-1 16-1-16,5 25-1 15,6-13-2-15,4-15 5 16,7 37 4-16,0-18-5 15,25 21-2-15,-4-18-1 16,32-10 1-16,-11-15-1 16,18-13-1-16,-10-10 1 0,17-15 1 15,-11-3 1-15,11-31 3 16,-14 2-1-16,-7-21 0 16,-7 6 3-16,-25-13 3 15,-14 0-2-15,-14 13 2 16,3 7-4-16,-17 11-2 15,7 4-2-15,-18 28-3 16,7-6-2-16,-10 28-1 16,10-6-12-16,0 3-2 15,8-13-27-15,9 4-12 16,5-7-30-16,17-12-11 16,0-1-96-1</inkml:trace>
  <inkml:trace contextRef="#ctx0" brushRef="#br0" timeOffset="58469.9">21431 11364 228 0,'4'-19'88'0,"-4"19"-69"0,-4-9 17 0,4 9 5 16,0-3-2-16,0 3 4 15,0 0-9-15,0 0-1 16,0 0-18-16,0 0-5 0,-7 12-2 15,0 1-2-15,-10 21 1 16,6-5-6-16,-3 11-1 16,0-8 0-16,0 5 2 15,-1-5-3-15,5-4 0 0,3 0-1 16,3-3-2 0,1-3 3-16,6-3 0 0,1-3-2 15,6-7 0-15,1-3 4 16,10-6 1-16,-3 0-3 15,7-3 1-15,-1 0 0 16,19 0 2-16,-12 0-1 16,26 3 2-16,-11 0-2 15,14 3 2-15,-11 0-2 16,4 6-1-16,-11-2 7 16,1 11 5-16,-8 1 5 15,-10 19 2-15,-4-10-2 0,-14 19 0 16,0-9-5-1,-18 9-2-15,1-6-4 16,-26 6-1-16,8-10-3 0,-25 7-2 16,11-6 1-16,-8-4 1 15,8-6-6-15,-7-12 1 16,10-6-8-16,0-1-3 16,7-9-19-16,11 0-6 15,0 0-11-15,10-9-2 16,4-1-24-16,11-6-9 15,-4 1-39 1</inkml:trace>
  <inkml:trace contextRef="#ctx0" brushRef="#br0" timeOffset="58785.43">21456 11311 240 0,'-28'-10'90'0,"28"10"-70"0,-11-6 15 15,8 6 0-15,3-3-3 16,0 0 1-16,3 0 1 0,1 0 2 16,6-4-20-16,1 1 8 0,10 0 4 15,-3-1-9-15,17-2-1 16,-7 3-8-16,25-7-2 15,-11 4-6-15,18-10-2 16,-10 3 0-16,17-9 0 16,-11 6-31-16,22-6-14 15,-18 3-43-15,10 7-20 16,-13 8-33 0</inkml:trace>
  <inkml:trace contextRef="#ctx0" brushRef="#br0" timeOffset="64190.232">22550 10941 208 0,'10'-25'79'0,"-6"15"-61"0,-1-2 10 16,-3 9 0-16,0-1-3 16,0 1 2-16,0 0-4 15,0 0-2-15,-3 3-11 16,-1 3 2-16,-3 7 2 0,0 5-3 0,0 10 1 16,0-6-1-16,0 22 1 15,0-7-4-15,-4 35-3 16,4-15-2-16,0 40 0 15,0-13 0 1,0 32 1-16,3-25-5 16,8 25-1-16,0-19 1 0,10-3 2 15,-4-19 0-15,15-3-1 16,-4-13-8-16,11-5-3 16,-7-11-32-16,6-11-14 15,-6-8-80 1</inkml:trace>
  <inkml:trace contextRef="#ctx0" brushRef="#br0" timeOffset="64747.874">22814 11330 228 0,'4'-26'88'0,"-8"17"-69"0,4 0 15 0,0 6 3 16,0 3-8-16,0 0-2 16,4 6-9-16,3 16-1 0,-4 6-10 15,1-9-2-15,-1 31 1 16,1-9-5-16,3 12-1 0,-4-3 0 16,4 16 2-16,-3-3-1 15,0 9-1-15,-1-9-8 16,1-1-3-16,-1-12-16 15,1-9-8-15,-1-6-32 16,4-16-12-16,0-1-23 16</inkml:trace>
  <inkml:trace contextRef="#ctx0" brushRef="#br0" timeOffset="65255.512">23209 11439 188 0,'-3'-15'71'0,"3"15"-55"0,-11-16 17 0,8 16 5 15,-4-3-3-15,-4 0 2 16,4 3-9-16,0 0-5 15,-7 6-13-15,-7 13-2 0,3 3-1 16,4-7-1-16,-4 23 1 16,4-10-6-16,-4 19-3 0,4-9 1 15,4 28 2-15,-1-16 0 16,8 19-1-16,3-13-2 16,10 1-1-16,1-10-1 15,21-6 0-15,-8-10 3 16,15-12 2-16,-7-4 2 15,10-15 3-15,-7 0 6 16,1-25 4-16,3-25 1 16,-11-3-1-16,-11-7-8 15,-10 10-5-15,-3 9 0 16,-11-24 0-16,0 8-1 16,-18-9-2-16,8 19 1 15,-26-3-1-15,8 12-3 0,-7 7 2 16,-8 3-10-16,11 9-3 15,8 6-33-15,9 4-14 16,8 3-67 0,18 3-42-16,14 3 81 15</inkml:trace>
  <inkml:trace contextRef="#ctx0" brushRef="#br0" timeOffset="66129.012">23396 11060 228 0,'0'-28'85'0,"0"15"-66"0,4 1 14 15,-4 12 2-15,3 0-3 16,1 0 1-16,10 12-5 0,-3 1 0 15,17 18-16-15,-4-6-5 0,19 25 0 16,13 35-4-16,-3 9 0 16,-7-3-1-16,-4 3 1 15,-6 3-2-15,-15-9 2 16,-4-22-4-16,-10 15 0 16,1-18 1-16,-16 12 2 15,5-15-8-15,-15 0-1 16,4-13-18-16,-7-7-7 15,3-5-12-15,1-13-5 16,-1-3-26-16,8-10-10 16,-1 0-4-1</inkml:trace>
  <inkml:trace contextRef="#ctx0" brushRef="#br0" timeOffset="66636.812">23813 10793 300 0,'-11'-18'112'0,"11"18"-87"0,3-32 9 0,-3 29-1 16,4-16-12-16,0 10 0 16,3-16-6-16,0 6-1 15,3-3-8 1,11 0 5-16,1 16 2 0,-5 3 0 0,26 18 2 16,-12-2-2-16,12 18 2 15,-8-6 1-15,-3 19 2 16,-1 16 3-16,-17-1 2 15,-14-2-8-15,-10-16-4 16,3-10-9-16,-18 0-1 16,4-6-1-16,-4-3 2 15,4-3-1-15,0-3-1 16,3-4-2-16,4-2-1 0,4-1-1 16,6-3 0-16,1-2 0 15,17-1 3-15,-4-3 0 16,22-3 3-16,17-4-3 15,-3-2 0-15,-3-4-30 16,-8 4-14-16,-7 6-28 16,-7-7-10-16,0-5-81 15</inkml:trace>
  <inkml:trace contextRef="#ctx0" brushRef="#br0" timeOffset="116195.245">12150 8388 212 0,'0'-18'79'0,"0"18"-61"16,0-13 21-16,0 13 8 0,0-6-12 16,0 0-2-16,0-1 0 15,0 1 2-15,0 3-19 16,0 0 4-16,-7 9 1 0,0-3 0 16,-8 22 2-16,5-6-2 15,-4 50-1-15,3-13-8 16,1 64-3-16,3-23-1 15,7 44 0-15,0-31-4 16,10 37-1-16,-3-31-1 16,14-3-2-16,-3-22 1 15,7-3-1-15,-4-16 4 16,4-10 2-16,-8-5-22 16,1-16-11-16,-4-7-36 0,-3-12-12 15,-1-3-95 1</inkml:trace>
  <inkml:trace contextRef="#ctx0" brushRef="#br0" timeOffset="116644.837">12383 8752 252 0,'0'3'93'0,"0"-3"-72"0,0 7 20 15,0-7 4-15,0 3-6 16,0-3 2-16,0 9-12 15,0 1-3-15,-4 12-15 16,0-7 2-16,-3 17 1 0,4-7-3 16,-4 15-1-16,3-5-6 15,1 3-3-15,3-7-3 0,3 0 1 16,-3-6 1-16,7-6 0 16,0-3 0-16,4-7 2 15,-4-3-1-15,7-2 2 16,-3-1-2-16,3-3-1 15,0 0 1-15,0 0 1 16,0 0-43-16,0 0-19 16,-3 0-80-1,3-7-64-15,0 4 78 16</inkml:trace>
  <inkml:trace contextRef="#ctx0" brushRef="#br0" timeOffset="116975.479">12615 8774 312 0,'4'-12'118'0,"-4"12"-92"0,0-7 17 15,0 7 3-15,0 0-12 16,0 0 0-16,-4 16-8 15,1-7-4-15,-1 13-12 16,1-3-2-16,-4 38 2 0,3-10-4 16,1 19-1-16,-1-13-2 0,4 16-3 15,0-13 1-15,4 19 1 16,-1-15-3-16,4 6 0 16,0-16-4-1,4 0 1-15,-4-12-25 16,4-10-10-16,-4-3-24 0,0-12-11 15,0 2-79 1</inkml:trace>
  <inkml:trace contextRef="#ctx0" brushRef="#br0" timeOffset="117364.411">12929 8824 316 0,'-3'-6'118'0,"3"6"-92"0,0 3 19 15,0-3 2-15,0 6-14 16,0 1-4-16,0 8-11 16,0-2-1-16,0 25-10 15,0-1-2-15,3 23-1 0,-3-13-2 16,4 16 1-16,-4-13-2 0,3 19 2 16,1-19-4-16,-1 16 0 15,1-16-30-15,-1-3-14 16,1-3-15-16,3-13-3 15,0-9-30-15,0-13-11 16,0 1 1 0</inkml:trace>
  <inkml:trace contextRef="#ctx0" brushRef="#br0" timeOffset="118480.386">12979 8699 212 0,'0'-13'82'0,"0"13"-64"0,0-12 11 0,0 12 2 15,0-6-2-15,0 6 5 16,0-10 2-16,0 1-1 15,0-1-18-15,0 1 7 0,-4 3 4 16,1 3-2-16,-4 12 2 16,3 0-3-16,-7 20 0 15,4-1-8-15,-3 31 0 0,3-12-6 16,0 41 1 0,0-19 2-16,3 25 1 0,4-19-2 15,4 26 0-15,-1-20-5 16,11 1-3-16,-3-13-2 15,7-6 0-15,-4-13-2 16,10-6 2-16,-2-10 0 16,6-9 3-16,-4-3 1 15,5-9 1-15,-5-1-4 16,1-6-1-16,-7 1-1 16,-1-1-2-16,-3-3 3 15,-3 3 0-15,-4-2-34 16,-3 2-14-16,-1 0-38 15,-3-3-12-15,0 0-95 16</inkml:trace>
  <inkml:trace contextRef="#ctx0" brushRef="#br0" timeOffset="118851.568">13240 8925 300 0,'-4'-16'112'0,"4"16"-87"0,0-3 26 16,0 3 8-16,0 0-12 15,4 0-3-15,-1 3-11 16,4 3-4-16,0 7-16 16,0 18-1-16,-3 1-1 0,0-7-6 15,-1 22-3-15,-3-10 1 16,0 13 0-16,0-12-8 16,0 28-2-16,0-16-27 15,4 6-10-15,-4-15-9 16,7 3 0-16,-4-12-6 0,4-17-1 15,0 1-75 1</inkml:trace>
  <inkml:trace contextRef="#ctx0" brushRef="#br0" timeOffset="119286.647">13476 9031 308 0,'-10'-25'115'0,"10"25"-89"0,-4-9 21 0,0 9 5 0,4 0-19 15,-3 6-6-15,-1 3-8 16,1 1 0-16,-1 12-10 16,1 3-8-16,-1 13-3 0,1-10 3 15,3 12 3-15,0-5 1 16,3 15 2-16,-3-9-4 15,14 6 0-15,-3-9-1 16,14-13-2-16,-4 3 5 16,14-28 4-16,-7 0 4 15,8-19 4-15,-8 10 2 16,0-23 1-16,-3 7-7 16,-8-16 0-16,-2 4-6 15,-15-4-2-15,-15-15-2 16,-13 12 0-16,-11 6-2 15,4 16 2-15,7 0-4 0,-4 13-2 16,0 6-9-16,8 3-3 16,6 3-41-16,11-3-15 15,11 0-41-15,13 0-17 16,4 0-17 0</inkml:trace>
  <inkml:trace contextRef="#ctx0" brushRef="#br0" timeOffset="119630.782">13797 8740 292 0,'-7'-3'110'0,"7"3"-86"0,0-7 20 16,-3 4 5-16,3-3-9 15,0 0-1-15,3-4-7 16,4 4-2-16,0 3-17 16,4 9 1-16,6 10 2 0,5 12 5 15,2 10 2-15,1 31-12 16,-7-4-7-16,-4-11 2 16,-4 24 0-16,-3 32-2 15,-3-22-1-15,-1-23-1 0,-3 4-2 16,0-12-10-16,-3-7-4 15,-1-12-48-15,1-10-19 16,-1 0-49-16,8-15-19 16,-1-4 18-1</inkml:trace>
  <inkml:trace contextRef="#ctx0" brushRef="#br0" timeOffset="120067.162">14034 8282 252 0,'-11'-10'93'0,"7"1"-72"0,4 0 20 16,0 6 4-16,4-4-3 16,3-2-1-16,4 6-7 15,6 6-1-15,8 16-19 16,7 9 14-16,-1 31 8 0,5 32-10 15,2 10-3-15,5 34-9 0,-4 12-4 16,-8-12-3-16,-13-19-2 16,-4-25-1-16,-10 22 0 15,-1-23-2-15,-6 8-2 16,-1-23-17-16,-3-9-6 16,0-13-40-16,0-15-16 15,3-7-105 1</inkml:trace>
  <inkml:trace contextRef="#ctx0" brushRef="#br0" timeOffset="120952.045">14443 8009 280 0,'-21'3'104'0,"10"-3"-81"0,-3 6 18 0,7-6 4 0,0 0-6 16,0-6-1-16,0 6-6 15,3-9 0-15,4-1-18 16,4 1 3-16,6-7 1 0,11-2-2 15,11-4 3-15,7 6-6 16,7 6 0-16,0 4-4 16,-4 12 2-16,-10 4 7 15,-8 6 3-15,-9 12 3 16,-8 6 2-16,-7 7-8 16,-7-10-3-16,0-2-4 15,-8-1-2-15,1 0-8 16,0-3 0-16,-3 6-3 15,6-2 0-15,4-7 0 16,7 3-2-16,3-6 3 0,12-1 0 16,2-2-2-16,8-3 2 15,3-1 1-15,0 1 0 16,4-4-3-16,0 10 2 16,0 0 5-16,-8 0 5 15,-6 6 1-15,-11-3 4 16,-4-4-5-16,-10 14-1 15,-7 8-4-15,0-11-1 16,0-7-1-16,-11 3 1 16,4-6-2-16,-11-1-1 15,4-5-2-15,0-7 1 16,-4-3-17-16,15-3-8 16,3 0-28-16,14-6-13 15,0 0-38-15,17-7-14 16,-3-2-66-16</inkml:trace>
  <inkml:trace contextRef="#ctx0" brushRef="#br0" timeOffset="121270.671">14982 8972 420 0,'-49'19'159'0,"39"-10"-124"0,-1-3 4 0,11-6-8 15,7 0-19-15,11-3-4 16,10-6-5-16,11-7 0 15,7 0-2-15,3 1-3 0,-3-4 1 16,-4 9-28-16,-7 10-13 16,-3 0-124-1,-4 19-75-15,-6 3 104 16</inkml:trace>
  <inkml:trace contextRef="#ctx0" brushRef="#br0" timeOffset="121431.976">15078 9266 436 0,'-21'10'165'0,"24"-10"-129"0,8-3 6 16,-4 0-5-16,14-7-25 15,4-6-4-15,-4 1-18 16,-4-1-9-16,12-9 10 16,-8 6-64-16,14 0-26 0,11 4-72 15</inkml:trace>
  <inkml:trace contextRef="#ctx0" brushRef="#br0" timeOffset="122288.271">16171 8523 184 0,'7'-31'71'0,"-3"15"-55"0,-4 1 22 16,0 8 8-16,0 1-4 0,0 0 0 15,0 0-10-15,-4-1-3 16,4 1-16-16,-3 0 3 0,-1-4 2 15,1 7-2-15,-4-3 1 16,0 6 6-16,-4 0 3 16,-3 9-6-16,-4 13-1 15,-6 13-5-15,-5 15 1 16,1 13-4-16,4-10-1 16,2-9-4-16,-6 56-1 15,7-21 1-15,0 27 1 16,7-21-1-16,14 31 1 15,0-19-6-15,24-6-1 0,-2-19 0 16,20-9 0 0,-7-19 2-16,15-16 1 15,-12-9-1-15,19-29 1 0,-11-2 2 16,0-23 2-16,-8 7 3 16,-16-6 1-16,-5-1-1 15,-20 10-1-15,-1 0-5 16,-17 9-1-16,3 4-3 15,-17 12-1-15,7 0-1 16,-7 12 0-16,6-2-7 16,12 8-2-16,-1-2-34 15,18-3-13-15,0-4-30 16,14-9-10-16,-3 0-68 16</inkml:trace>
  <inkml:trace contextRef="#ctx0" brushRef="#br0" timeOffset="124449.967">16581 8668 164 0,'0'-38'63'0,"0"38"-49"0,3-38 18 0,-3 23 5 16,4-7-4-16,-1 0 3 15,4 3-3-15,0 6 0 16,-3 4-18-16,-1 6 11 0,1 9 4 16,-4 13-2-16,-4 9-2 15,1-6-10-15,-8 19-3 16,4-10-3-16,-7 16-1 16,3-12-3-16,1 2-1 15,3 1-3-15,3 0-2 16,4-10-2-16,7-6 1 15,0 3 3-15,8-13 1 16,-1-2 3-16,7-10 1 16,-4 0-3-16,15-10-3 15,-4 7 0-15,8-3 1 16,-8-3-1-16,0 9-1 0,-7 0-32 16,-7 9-16-16,1-3-56 15,-8 7-23-15,0-4-2 16</inkml:trace>
  <inkml:trace contextRef="#ctx0" brushRef="#br0" timeOffset="124766.31">16880 8573 260 0,'-17'-31'99'0,"13"22"-77"0,1-1 20 0,-1 7 6 15,4-3-11-15,0 6-1 16,4 9 2-16,-1 7 0 16,1 9-20-16,-1-6-4 0,1 25-2 15,-4-7-5-15,0 45-2 16,0-19-2-16,0 28 0 16,0-13 0-16,0 19 1 15,0-22-13-15,0 23-4 16,0-20-18-16,0-3-8 15,0-9-8-15,3-16-1 16,1-12-7-16,6-13-1 16,-2-6-4-16,9-32-3 15,-3 1-27-15</inkml:trace>
  <inkml:trace contextRef="#ctx0" brushRef="#br0" timeOffset="125247.294">17230 8718 324 0,'-11'-35'121'0,"11"35"-95"0,-3-15 5 0,-1 15-4 16,1-4-5-16,-1-2 4 15,0 6-1-15,1 0 0 16,-4 6-14-16,3-2 0 0,-6 24 0 15,3-9-6-15,-4 28-1 16,1-10-2-16,-1 45-2 16,0-16 1-16,8 21-1 15,-1-18 0-15,11 16 0 16,0-16-3-16,11-3 2 16,-4-13 1-16,21-18 0 15,-6 2 0-15,20-34 0 16,-10 1 2-16,7-23 1 15,-7 0 1-15,-1-28 0 0,-6 9 0 16,-7-34 0-16,-8 13 0 16,-20-14 0-1,-1 17 0-15,-41-13 0 0,9 16-5 16,-20 3 1 0,10 12-2-16,-7 13 0 0,11 3-3 15,10 13 1-15,4-4-25 16,21 13-8-16,0-3-16 15,17 6-5-15,-3-3-81 16,29 16-54 0,16 12 85-16</inkml:trace>
  <inkml:trace contextRef="#ctx0" brushRef="#br0" timeOffset="125665.921">17808 8815 280 0,'-17'-25'104'0,"10"9"-81"0,-4-12 16 0,4 19 3 15,0-4-3-15,0 4 4 16,-4 2-13-16,1 10-6 16,-1 7-13-16,4-4 1 0,-7 22 2 0,-4 23-5 15,4 21-3 1,0 9 1-16,7 4 0 15,3-7-6-15,8-21 0 16,-1-4 1-16,15 0 1 0,-4-9-1 16,32-13-2-1,21-12 1-15,-3-19-1 0,-8-12 4 16,-21-10 2-16,-6 3 11 16,-5-31 6-16,-6-25-3 15,-15-1-2-15,-17 4-10 16,-14 16-3-16,7 9-5 15,-32-22-1-15,-10-10-4 16,6 17 1-16,8 24-9 16,17 25-4-16,7 1-22 15,11 24-8-15,4-2-19 16,17 12-9-16,17 12-91 16</inkml:trace>
  <inkml:trace contextRef="#ctx0" brushRef="#br0" timeOffset="126073.183">18239 8856 268 0,'-18'-7'101'0,"11"4"-78"0,-4-9 6 0,8 9 0 15,-1-4-3-15,1 1 2 16,-1 0-2-16,1 3 1 15,-1 6-15-15,-3 9 4 0,0 10 4 16,0 13 0-16,0 24 0 16,0 4-6-16,3 0-4 15,4-4-5-15,7-5-2 16,8-1 1-16,13-9 0 16,14-10 0-16,11-12 0 15,7-9 2-15,-14-10 1 0,-11-3 3 16,11-16 1-16,7-15 8 15,-11-16 2-15,-14-13 1 16,-17 1-2-16,-11 2-6 16,-21 4-1-16,-25 3-8 15,-21 3-3-15,0 6-6 16,7 10-2-16,7 9-26 16,11 9-9-16,10 10-56 15,14 3-23-15,11 9-60 16</inkml:trace>
  <inkml:trace contextRef="#ctx0" brushRef="#br0" timeOffset="136834.385">21664 8473 248 0,'0'-22'93'0,"4"16"-72"0,3-10 20 0,-4 10 4 16,4 0-8-16,0-4-2 15,0 7-2-15,0-3 1 16,0 6-18-16,-3 9 8 0,-4 4 4 15,-7 9-9-15,-4 6-1 16,4-6-6-16,-7 16 0 16,0-7-7-16,-4 3-1 15,4-5-4-15,0-4-1 16,4 3 1-16,-1 0 2 16,4-9-1-16,0 3-1 15,0-3-2-15,3-4 1 16,1-2-1-16,3 3-2 15,0-7 3-15,14-6 0 16,-3 0 1-16,17-3 0 16,-4 0-3-16,15 7 0 15,-7-4 2-15,10 16 2 0,-10-4 0 16,3 26 2-16,-6-10 4 16,-1 13 4-16,-3-6 7 15,-8-1 6-15,1-5 0 16,-11-4 3-16,0-6-11 15,-14 6-4-15,0-9-7 16,-18 3-2-16,4-6-1 16,-25-1-2-16,-21-2-2 15,18-10 1-15,10 0-19 16,-3-6-7-16,6 0-24 16,4-7-7-16,4-8-19 15,14 2-4-15,4 3-86 16,17-9-41-16,0 4 104 15</inkml:trace>
  <inkml:trace contextRef="#ctx0" brushRef="#br0" timeOffset="137104.179">21717 8388 360 0,'4'-3'134'0,"6"-3"-104"0,11 6 12 0,-10 0-2 15,10 0-15-15,4 0-5 0,-1 0-9 16,-2 0-5-16,16-3-3 16,-6-3-3-16,18 3 1 0,13-4 1 15,-17 4 1-15,-11 0-30 16,0 3-14-16,-3 0-41 15,-4 3-18-15,-6 0-44 16</inkml:trace>
  <inkml:trace contextRef="#ctx0" brushRef="#br0" timeOffset="137484.064">22588 8147 280 0,'-7'-19'104'0,"7"19"-81"0,-7-9 29 0,4 9 7 15,-1-3-5-15,1-4 3 16,-4 14-15-16,0-4-5 15,-4 16-21-15,-3 18-1 0,3 4-1 16,1-6-5-16,-4 55-1 0,3-17-4 16,-7 65-1-1,4-32-1-15,4 45 1 16,3-42-4-16,10 26 0 16,-3-31-8-16,14-13-2 0,-3-19-16 15,17-19-6-15,-7-9-31 16,7-22-13-16,-3-3-84 15,0-19-49 1,-4 0 97-16</inkml:trace>
  <inkml:trace contextRef="#ctx0" brushRef="#br0" timeOffset="137916.02">22818 8580 336 0,'-4'-32'126'0,"4"14"-98"0,0-8 17 0,0 17-1 16,0 3-9-16,4 3 0 0,-1 6-7 15,1 12 0-15,-1 14-16 16,-3-4-5-16,0 25 0 0,0-9 0 15,0 25 1-15,0-16-7 16,0 28 0 0,0-21-8-16,4 5 0 0,-4-12-30 15,3-9-11-15,1-3-26 16,-1-13-11-16,1-3-71 16</inkml:trace>
  <inkml:trace contextRef="#ctx0" brushRef="#br0" timeOffset="138365.253">23051 8696 196 0,'0'-19'74'0,"0"19"-58"0,3-22 23 0,-3 16 4 16,0-4-1-16,4 1 1 15,-4 3-3-15,0 3-1 16,-7 6-21-16,-4 3 5 0,0 10 4 16,4-4-4-16,-7 16-1 15,-3 13-8-15,6-3-4 16,0-10-3-16,4 35 0 16,0-19-4-16,7 15 0 0,0-12-1 15,14-3-2-15,0-9 3 16,25-10 0-16,-7-7 5 15,17-18 3-15,-10 0 7 16,7-28 3-16,-11 6 1 16,1-22-2-16,-8 16-8 15,-10-16-5-15,-4 10-2 16,-21-13-1-16,0 12-2 16,-36-18-2-16,11 15-4 15,-13-2 0-15,6 8-27 16,7 4-11-16,4 3-37 0,14 16-14 15,0-1-81 1,21 4-45-16,-4 3 109 16</inkml:trace>
  <inkml:trace contextRef="#ctx0" brushRef="#br0" timeOffset="138847.826">23379 8370 272 0,'-7'-13'101'0,"7"7"-78"0,0-7 26 16,0 7 9-16,0-3-7 15,3-1 0-15,4 1-11 16,4 3-5-16,3 9-19 15,11 9 5-15,6 13 3 0,5 25-4 0,2 32-1 16,-2 6-7-16,-15-16-2 16,-4-9-4-16,-6 37-1 15,-4-22-1-15,-10 7 0 16,-12 12-2-16,1-34-2 16,4-13-37-16,-8-9-17 15,0-7-28-15,1-9-12 16,3-6-59-1,3 0-52-15,4 3 87 16</inkml:trace>
  <inkml:trace contextRef="#ctx0" brushRef="#br0" timeOffset="140708.581">23657 8047 192 0,'-3'-10'71'0,"-1"7"-55"0,1-3 17 0,-1 0 7 15,1 6-3-15,-1-4 2 16,1 4-8-16,-1 0-2 16,1 0-16-16,-1-6-1 0,0 6 1 15,4 0-7-15,4-3-1 16,7-3 1-16,3-4 1 0,-4 7 3 15,19-3 1-15,9 6-1 16,-9 0 1 0,-8 6 3-16,3 13 1 0,1 12 3 15,-7 7 3-15,-8 3-2 16,-10-13 0-16,0 3-8 16,-10 1-4-1,-8 2-2-15,-3 1-1 16,0-10-5-16,-4-6 1 0,4-7 0 15,7-6 2-15,0 1-3 16,7-4-2-16,0 0-3 16,10-6 1-16,15-7 3 15,-1 4 1-15,-3 0-2 0,11 0 2 16,3-4 1-16,-10 4 0 16,-4 3-31-16,0 3-14 15,-3 0-54-15,3 0-25 16,-3 0-20-1</inkml:trace>
  <inkml:trace contextRef="#ctx0" brushRef="#br0" timeOffset="144040.983">24218 8711 196 0,'-14'0'74'0,"14"0"-58"0,-7 0 14 0,7 0 3 16,0 0-17-16,0 0-4 15,0 0 2-15,0 0 0 16,0 4-7-16,0-1 9 0,4 3 6 0,-1-3 6 16,4 0 6-16,0 0-8 15,7-3-3-15,0 0-9 16,8-3-1-16,-5 0-6 15,11 0-2-15,-6 3-5 16,9 0 0-16,-6 0 0 16,3 3 2-16,-7-3-19 15,-3 6-8-15,0-2-34 16,-11 2-12-16,0 0-67 16</inkml:trace>
  <inkml:trace contextRef="#ctx0" brushRef="#br0" timeOffset="144253.491">24232 8915 264 0,'-17'13'99'0,"17"-13"-77"0,-4 12 20 0,1-9 3 16,3 4-8-16,0-1 1 16,10 3-11-16,-3 1-2 15,11-7-14-15,-4 0-4 0,14-9-3 16,-3 3-2-16,14-7 1 15,-8 4-4-15,5 0-2 16,-4-1-38-16,-8 7-17 16,-3 0-101-1</inkml:trace>
  <inkml:trace contextRef="#ctx0" brushRef="#br0" timeOffset="145093.216">25192 8504 244 0,'14'-25'90'0,"-14"25"-70"0,18-22 26 16,-18 19 7-16,7-3-1 15,0 0 2-15,0 0-8 16,-4 2-2-16,-3 4-24 16,0 0-5-16,-10 16-1 0,-11 19-6 15,-4-4 0-15,7-3-2 16,-3 13-1-16,3-10-6 16,1 1 1-16,3-10-2 15,7 6 0-15,0-9 0 16,10-4 0-16,-3-2-3 15,14-1 1-15,-3-2 4 16,10-1 2-16,-3 1-3 16,13-1-1-16,-2 0 1 0,13 4 2 15,-7-4 0-15,25 7-1 16,-10-3 7-16,6 8 5 16,-10-5 3-16,-4 12 0 15,-7-3 4-15,-3 7 2 16,-7-7-5-16,-7 6 1 15,-4-9-6-15,-18 10-1 16,1-7-6-16,-29 3-1 16,7-6-1-16,-24-3 1 15,10 3-4-15,-10-7 0 16,-15-2-6-16,18-7 0 16,11 0-28-16,3-6-9 15,4 0-24-15,14-9-8 16,3 3-49-16,15-23-21 15,-1 7 12 1</inkml:trace>
  <inkml:trace contextRef="#ctx0" brushRef="#br0" timeOffset="145349.174">25252 8489 360 0,'-7'-13'134'0,"10"10"-104"0,1-3 12 0,-1 3-4 15,8 0-15-15,3-4-3 16,4-2-14-16,10 0-3 16,14-4-3-16,8 4 2 0,6-1 1 15,-3 4-26-15,-14 6-11 16,-7 0-30-16,3 6-9 15,14 7-74 1</inkml:trace>
  <inkml:trace contextRef="#ctx0" brushRef="#br0" timeOffset="145917.535">26123 8464 256 0,'-21'3'96'0,"21"-3"-75"0,-14 3 14 16,7 0 3-16,3-3-20 15,1 0-7-15,3 0 4 16,0 0 1-16,0-3-7 15,-4-3 10-15,1-1 4 0,-4 4 2 16,-4 6 0-16,1 1-6 16,-15 18-1-16,-3 9-4 15,3-3-1-15,4 0-3 0,-4 16 1 16,4-9-4-16,0 18-2 16,3-9-2-16,4 22-3 15,3-13-2-15,11 10 1 16,0-13 1-16,18 3 0 15,-4-9 0-15,28-9 2 16,-6-7 1-16,17-16 3 16,-7 4 3-16,6-32 5 15,-6 7 1-15,11-32 0 16,-11 7-5-16,-4-16-2 16,-10 15-2-16,-22-18-1 15,1 6-1-15,-25-16 0 0,-14-25-2 16,-4 26 1-16,7 15-2 15,-21 6-1 1,-14 0-4-16,11 13-2 0,7 9-8 16,17 10-4-16,4 2-28 15,17 7-10-15,18 0-13 16,14 3-3-16,11 4-90 16</inkml:trace>
  <inkml:trace contextRef="#ctx0" brushRef="#br0" timeOffset="146337.587">26786 8414 296 0,'-7'-19'112'0,"4"12"-87"0,-4-2 29 0,7 9 5 15,-7 0-22-15,0 0-6 16,-7 9-8-16,-1 1 0 15,-9 18-13-15,-15 29 3 0,7-7 1 16,4-10-3-16,-7 26 1 16,6-3-5-16,12 19-2 15,20 15 0-15,15-35 1 16,0-11-5-16,28-20-1 16,-11-3 4-16,46-18 2 0,-18-7 0 15,15-25-1 1,-18 9 10-16,0-21 7 0,7-13-2 15,-32 6-2-15,-6 13-2 16,-19-29 3-16,-17-27-9 16,-28 2-3-16,-25 13-7 15,-7 13 0-15,-4 12-2 16,1 9-2-16,3 10-15 16,10 10-7-16,11 5-42 15,15 4-19-15,13 6-78 16,7 6-34-16,1 7 58 15</inkml:trace>
  <inkml:trace contextRef="#ctx0" brushRef="#br0" timeOffset="148532.401">28487 8294 216 0,'-11'-15'82'0,"11"15"-64"0,-7-7 24 0,7 7 6 16,-3 0-10-16,-1 0 0 16,-3 7 5-16,4-4 3 15,-8 13-25-15,4-4 8 0,-11 26 2 16,4-7-1-16,-14 44 0 16,7-15-13-16,-18 50-3 15,11-19-8-15,-22 31-2 16,12-25-2-16,-19 41 1 15,15-31-4-15,-1-1 0 16,8-18 1-16,7-10 2 16,7-15-30-16,7-16-11 15,0-6-35-15,6-19-14 16,1-3-81-16</inkml:trace>
  <inkml:trace contextRef="#ctx0" brushRef="#br0" timeOffset="148799.643">27771 8351 356 0,'-4'-3'132'0,"4"3"-103"0,14 28 23 0,-3-6 4 16,6 12-17-16,-2-5-5 15,27 33-11-15,-7-12-2 16,18 45-12-16,18 52-3 0,-1-9-2 15,8 22-5-15,-1-10 1 16,-6-15-9-16,-11-9-2 16,-7-14-14-16,-11-11-6 15,-10-23-17-15,-11-9-8 16,-7-22-60-16,-10-22-27 16,-15-15 17-1</inkml:trace>
  <inkml:trace contextRef="#ctx0" brushRef="#br0" timeOffset="149445.848">28374 4482 288 0,'-11'-66'107'0,"1"47"-83"0,-4 10 30 16,3 9 8-16,-3 6-17 15,-4 13-3-15,-3 12-19 16,-4 19-4-16,1 29-11 15,-1 12 4-15,0 9 1 0,1 41-4 16,-5 6-3-16,-2 35-1 16,-5 0-1-16,-6 25-2 15,0-6 1-15,3-10-7 16,4-9-1-16,6-25-27 16,5-32-9-16,6-22-28 15,4-27-9-15</inkml:trace>
  <inkml:trace contextRef="#ctx0" brushRef="#br0" timeOffset="149670.75">27640 4798 368 0,'4'-34'137'0,"3"53"-106"0,7 15 8 0,-7-9-3 16,7 10-12-16,11 15-2 15,24 38-12-15,11 18-4 16,7 26-4-16,0 31 1 0,-3 13 2 16,-4 18-2-16,0-22-2 0,3 4-22 15,-3-19-9-15,-4-25-27 16,-6-23-9-16,-8-27-93 16</inkml:trace>
  <inkml:trace contextRef="#ctx0" brushRef="#br0" timeOffset="151337.282">3143 8398 268 0,'-7'-28'101'0,"7"28"-78"0,-10-3 28 0,10 3 10 16,-4 3-17-16,1 6-2 16,-1 19-12-16,1 1-2 0,3 39-15 15,0-11-1-15,0 59 1 0,0-22-5 16,-4 60 0-16,0-35-2 15,-10 63 1-15,4-44-2 16,-8 53 2-16,4-47-2 16,3 7 0-16,1-35-6 15,3-16 1-15,3-22-7 16,8-21 0-16,-4-16-30 16,3-23-11-16,1-2-24 15,-1-13-7-15,-3-3-73 16,-3-19-33-1,-1 4 94-15</inkml:trace>
  <inkml:trace contextRef="#ctx0" brushRef="#br0" timeOffset="151607.435">2424 8592 272 0,'-46'-78'101'0,"46"78"-78"0,-39-72 24 0,32 62 5 15,-11-8-12-15,8 2-1 16,-1-3-11-16,0 3-5 16,19 7-13-16,-5 0 5 0,22 24 4 15,-1-5-6-15,65 74 0 16,-19-18-5-16,85 113 0 16,-42-51-5-16,53 98 0 0,-42-63 1 15,31 66 0-15,-42-66-9 16,0 7-4-1,-25-42-35-15,-7-6-16 0,-18-28-75 16,-6-28-31-16</inkml:trace>
  <inkml:trace contextRef="#ctx0" brushRef="#br0" timeOffset="170012.407">25456 11383 220 0,'8'-44'82'0,"-8"44"-64"0,7-25 20 0,-7 22 5 0,0 0-7 15,0-1-1-15,0 1-2 16,0 0 1-16,-4 9-18 16,1 1 2-16,-8 21 0 0,4-9-8 15,-11 28-3-15,4-10-4 16,-4 10 0-16,4-9-2 16,-3 6-1-16,-1-9-2 15,4-4 1-15,3 0-1 16,4-3-2-16,4-6 3 15,3-6 2-15,0-7-2 16,7 1-2-16,-4-1 4 0,12-9 1 16,-1 0-3-16,14 0 1 15,-7 0 0-15,18 0 0 16,-7 0 0-16,13 7 0 16,-6-4 4-16,7 9 5 15,-7 1-3-15,7 15-1 16,-11-6 9-16,0 16 2 15,-6-7 6-15,-12 7 3 16,1-7-2-16,-18 3-2 16,0-5-5-16,-14 2-2 15,3-6-8-15,-28 0-2 16,8-6-2-16,-29 3-2 16,14-6-2-16,-14-10 1 15,10-3-6-15,-3-9-3 16,11-1-8-16,7-11-3 15,7 2-9-15,14-15-4 0,-1 6-8 16,15-13-1-16,0 7-39 16,18-10-16-16,-4 9-40 15</inkml:trace>
  <inkml:trace contextRef="#ctx0" brushRef="#br0" timeOffset="170328.159">25428 11348 264 0,'-21'10'99'0,"21"-10"-77"0,-3 0 20 0,3 0 6 15,0 0-4-15,0 0 1 16,7-3-5-16,0-4-2 16,17-2-21-16,-6 3-6 0,21-7 0 15,-7 4-7-15,13-7 0 16,-9 4-2-16,13-1 1 16,-7 4-9-16,11-1-1 15,-10 7-47-15,6-3-21 0,-7 3-97 31</inkml:trace>
  <inkml:trace contextRef="#ctx0" brushRef="#br0" timeOffset="170973.642">26173 11537 196 0,'7'-35'74'0,"-7"35"-58"0,3-28 14 0,-3 28 1 16,0-10-5-16,0 1 2 16,-3-4-7-16,-1 1-1 15,-3-1-11-15,4 4 3 0,-8 3 4 16,4-1 1-16,-11 14 1 16,4-1-7-16,-7 25-2 15,3-6-3-15,-6 19 1 16,2-9-4-16,-2 31 0 15,6-13 1-15,8 38 0 0,-1-22 0 16,18 6 0-16,0-9 0 16,21-6 0-16,-3-7 2 15,17-19 3-15,-10 1 2 16,17-26 1-16,-6-3 5 16,17-21 1-16,-11-1-3 15,8-40-1-15,6-26-8 16,-24 16-2-16,-11 10-2 15,-14-38 1-15,-3 19-2 16,-32-16-1-16,3 19 1 16,-35-1 1-16,14 23-1 0,-31 19 2 15,13 6-7-15,-13 22-1 16,13 3-1 0,11 22 2-16,8-4-20 15,16 11-9-15,5-4-12 0,31 0-5 16,-3 0-23-16,27 0-11 15,-6-3-41 1</inkml:trace>
  <inkml:trace contextRef="#ctx0" brushRef="#br0" timeOffset="171454.43">26931 11308 264 0,'-25'-10'99'0,"25"10"-77"0,-42 13 9 16,35-10-2-16,-11 9-4 16,4-2 0-16,-10 12-6 15,2 3-1-15,-9 19-10 16,6-10 4-16,-7 16 1 0,7-9-6 15,1 44-4-15,6-16-2 16,8 22 1-16,3-19-1 16,21 9 2-16,-4-18 7 0,18 0 3 15,-3-19-2-15,32-16-1 16,-12-3-2-16,22-25 0 16,-10 0 7-16,-1-25 4 15,-10 6 0-15,-3-40 0 16,-5-26-10-16,-9 3-3 15,-19-9-2-15,-17-9 2 16,-21-3-1-16,-22 15 0 16,-9 3-6-16,-1 16 1 15,3 28-7-15,4 19-3 16,11 16-8-16,7 12-1 16,13 16-30-16,12 10-10 15,10 5-27-15,14-2-9 16,14-4-42-1</inkml:trace>
  <inkml:trace contextRef="#ctx0" brushRef="#br0" timeOffset="171978.473">27778 11665 232 0,'-21'-28'88'0,"21"28"-69"0,-15-28 26 0,12 28 6 16,-4-10 5-16,0 7 3 15,3-3-19-15,1 6-7 16,6 9-19-16,-3 7 0 0,11 25 2 16,3 46-8-16,7 8-2 15,0-1-2-15,8-3 2 16,6 6 6-16,7-16 4 0,8-18-2 15,-1-22 2-15,4-26 2 16,14-30 3-16,14-20 0 16,7-31 2-16,0-31-9 15,1-16-1-15,2-22-7 16,5-9-4-16,2 6-4 16,-6 7-1-16,-11 8-16 15,0 14-5-15,-21 30-28 16,21 7-11-16,-6 22-49 15,-12 9-18-15,-17 22-31 16</inkml:trace>
  <inkml:trace contextRef="#ctx0" brushRef="#br0" timeOffset="173647.418">2766 11188 224 0,'-28'-18'85'0,"17"8"-66"0,-7 1 27 0,8 6 9 16,-4-4-12-16,-4-2 0 16,-7 3-4-16,-6 3-3 15,-1 3-19-15,0 6 7 0,-10 6 4 16,3 14-7-16,-3 8 1 15,-8 26-9-15,1 27 0 16,3 23-8-16,-7 47-1 16,11 22 0-16,17 31 0 15,18 28 6-15,25 0 4 16,13-15-1-16,26-26 2 16,20-33-6-16,40-48-1 0,35-54 5 15,31-62 1-15,32-37-3 16,0-57 1-16,11-22-3 15,-18-16 2-15,-31-22 3 16,-29 4 1-16,-32-29-8 16,-35 7-2-16,-38-7 1 15,-33-12 1-15,-49-10-1 16,-56-12-1-16,-49 9-1 16,-33-6 0-16,-56 28-2 15,8 63-2-15,-1 87-2 16,28 64 1-16,1 71-4 15,27 26 1-15,22 18-7 16,46-12-3-16,28-19-41 0,42-28-18 16,29-26-73-16,13-30-32 15,11-23 1 1</inkml:trace>
  <inkml:trace contextRef="#ctx0" brushRef="#br0" timeOffset="179440.487">17702 14130 184 0,'11'-10'71'0,"-7"4"-55"0,-1-7 9 0,1 10 1 16,-1 0-4-16,1 0 1 15,-1-3 8-15,1-4 2 16,-1 7-17-16,1-3 11 0,-1-4 3 16,1 7 4-16,-1-3 2 15,1 3-2-15,-1 0 1 16,-3 3-8-16,0 6-4 15,-3 3-7-15,-4 10-2 16,-4 3-8-16,1 3-4 16,-4 4 1-16,-1 2 2 15,5 3-2-15,-1-2 0 16,1-4-1-16,3-6 1 16,3 3-4-16,4-12-2 0,0 2 2 15,4-9 0-15,3-2 3 16,3-4 1-16,1 0-1 15,6 0 1-15,5 0-4 16,6 6-2-16,7 3 4 16,4 7 1-16,3 3-3 15,1 0-1-15,-5-1 3 16,-2 1 1-16,-8 3 0 16,-7-3-2-16,-3 0 14 15,-8 0 5-15,-6-1-3 0,-4-5 1 16,-11 6-10-16,-6-4-2 15,-12 1-3-15,-6-3 1 16,-7-1-2-16,-4 1-1 16,4-4-4-16,3-3-2 15,3-6-33-15,8-6-11 16,7 3-24-16,7-3-6 16,7-1-19-16,7-2-7 15,3 0-27 1</inkml:trace>
  <inkml:trace contextRef="#ctx0" brushRef="#br0" timeOffset="179770.957">17755 13992 324 0,'-7'-16'123'0,"4"10"-95"0,-1-4 25 16,4 10 6-16,0 0-14 16,0 0-4-16,4 7-12 15,6-1-6-15,4 3-13 0,11 1-9 0,10-1-3 16,11-3 5-16,4-6 5 15,-1 0-2-15,4 0-1 16,3-3-9-16,-3 3-5 16,-3 0-50-16,-8 3-22 15,-10-3-106 1</inkml:trace>
  <inkml:trace contextRef="#ctx0" brushRef="#br0" timeOffset="180176.512">18715 13537 288 0,'3'-19'110'0,"-6"10"-86"0,-1-4 31 16,1 10 7-16,-1 3-10 15,-3 0-3-15,0 6-11 16,-3 7-3-16,-1 3-20 16,0 12 6-16,1 9 6 0,-8 23-6 15,4 28-2-15,-4 12-3 16,-3 35 0-16,0 9-8 0,0-3-3 15,7 10-3-15,10-10 1 16,11-22-4-16,7-16-2 16,1-21-18-16,2-19-9 15,1-13-39-15,0-16-16 16,3-12-110 0,3-15-55-16,-2-20 121 15</inkml:trace>
  <inkml:trace contextRef="#ctx0" brushRef="#br0" timeOffset="180537.322">18743 13919 332 0,'4'-53'126'0,"3"25"-98"0,10-7 34 16,-10 26 8-16,0 0-24 16,4 2-6-16,0 11-11 15,-1 11-4-15,-3 29-13 16,0 6-8-16,-3 10-2 0,-8 3-2 0,-6 15 2 15,-4 13 1-15,-1-6 1 16,1-10-9-16,0-9-2 16,4-16-27-16,10-6-13 15,3-10-28-15,4-12-11 16,7-3-82 0</inkml:trace>
  <inkml:trace contextRef="#ctx0" brushRef="#br0" timeOffset="180956.956">19124 13985 348 0,'-3'-15'129'15,"-1"12"-100"-15,1 3 4 0,-1 3-2 0,-3 6-11 16,0 7 0-16,-7 9-5 15,0 3-1-15,-4 7-8 16,0 5 3-16,1 10 1 0,-1 16 3 16,8-6 5-16,10-1-6 15,7-8 1-15,7-11-6 16,7-5-2-16,7-10 4 16,7-9 2-16,11-10 2 15,4-9 5-15,3-10-6 16,-8-15-2-16,-6-16-3 15,-11 0-2-15,-13-3-1 0,-12 0 0 16,-14 0-2-16,-13 0 1 16,-12-3-2-16,1 6-1 15,3 3-4 1,4 13-2-16,4 12-19 0,6 7-9 16,7 6-26-16,4 3-12 15,11 0-70-15,10 0-29 16,4-3 39-1</inkml:trace>
  <inkml:trace contextRef="#ctx0" brushRef="#br0" timeOffset="186166.159">19308 13741 244 0,'-4'-10'90'0,"0"7"-70"0,1-3 21 0,-1 3 4 15,1-3 1-15,3-1 2 16,0 1-4 0,0-3-1-16,3 5-23 0,4-5 4 0,4 0 3 15,3-1-4-15,7 1-1 16,4-1-8-16,3 4-1 16,4 0-2-16,0 6 1 15,-4 6-2-15,-7 7-1 16,-3 2-1-16,-11 10 0 15,-4 7 0-15,-10 5 2 16,-3 1-3-16,-4 0-2 16,-4-7-2-16,-3-3-3 15,3-6 1-15,1-3 1 16,-1-10-1-16,4 1 2 16,0-1-2-16,3-2 2 0,4-4-4 15,11 0-2 1,6 0-1-16,4-3 3 15,7-3 2-15,4 0 0 16,0-7 2-16,-4 7-2 16,-3-3-1-16,-4 6-52 15,-4-3-23-15,-3 3-81 16,4 3-35-16,-4-3 34 16</inkml:trace>
  <inkml:trace contextRef="#ctx0" brushRef="#br0" timeOffset="186556.393">19664 14352 296 0,'-18'-6'110'0,"11"6"-86"0,4 0 29 0,3 0 6 0,0 0-9 15,0 0-2-15,0 0-3 16,7 0 1-16,3-9-25 15,11-1 1-15,8 1 2 0,6-1-9 16,4 1-3-16,0 9-10 16,-4 0-1-16,0 0-1 15,-3 0 2-15,-4 6-36 16,-3-3-17-16,-1 4-34 16,-2-4-12-16,-1-3-82 15</inkml:trace>
  <inkml:trace contextRef="#ctx0" brushRef="#br0" timeOffset="186993.137">20331 13960 344 0,'10'-19'129'0,"-6"19"-100"0,-1-3 18 0,-3 3 3 0,0 0-8 16,0 0 2-16,-3 10-15 15,-4 2-8-15,-4 7-12 16,0 3-4-16,-3 3 1 0,0 3-1 15,0 1 0 1,4-4-1-16,3 0 2 0,3-3-1 16,8-4 0-16,6-2 1 15,8-3 1-15,6-7-3 16,5-3-1-16,2-3-1 16,1 0 1-16,-4 0-2 15,-3 0 2-15,-4 0-15 16,-10 0-5-16,-1 0-42 0,-3 0-16 15,4 0-44-15,0 0-15 16,-1 6-10 0</inkml:trace>
  <inkml:trace contextRef="#ctx0" brushRef="#br0" timeOffset="187292.828">20585 14029 296 0,'-4'-22'112'0,"1"16"-87"0,3-3 22 0,0 5 5 16,0 4-6-16,0 0 20 15,0 13-15 1,0 3-26-16,0 9 0 0,0 6 2 0,0 7-9 16,0 12-2-16,0 16-7 15,0 3-1-15,0-3-7 16,3-7-1-16,1-9 2 15,3 1 1-15,0-14-4 16,3 1-1-16,1-13-17 16,-1-6-7-16,1-7-36 15,-4-6-15-15,-3-6-56 16,3-3-23-16,-4-15 18 16</inkml:trace>
  <inkml:trace contextRef="#ctx0" brushRef="#br0" timeOffset="187591.882">20747 13750 300 0,'7'-53'112'0,"4"37"-87"0,10 4 33 0,-11 5 8 15,8 7-11-15,3 10-2 16,4 18 0-16,3 19 2 15,4 19-30-15,7 6 1 0,6 13 2 16,1 18-5-16,-7 7-1 16,-14-10-8-16,-18-3-1 15,-14 7-6-15,-7-1-2 0,-4-5-2 16,4-17 0-16,0-12-29 16,0-13-9-16,0-8-49 15,-1-14-19-15,1 4-65 16,-7-7-28-16,-4-3 53 31</inkml:trace>
  <inkml:trace contextRef="#ctx0" brushRef="#br0" timeOffset="190293.99">16715 15848 256 0,'-4'-3'96'0,"1"3"-75"0,-1 0 30 0,4 0 9 16,0 0-5-16,0 0 3 15,0 0-11-15,0 0-4 16,0 0-24-16,0 3 6 0,4 0 5 16,-1-3-5-16,4 0-2 15,7 0-7-15,7 0-2 16,8-6-6-16,9-4 0 16,8 1-5-16,0-1 0 15,0 4-1-15,-4 3-2 16,-6 0 1-16,-8 3 1 15,-3 0-1-15,-8 0 2 16,-3 0-2-16,0 0 2 16,-3 3-4-16,-4-3-2 15,0 0-40-15,-3 0-19 0,-1 0-34 16,-3 0-13 0,-3 9-74-16</inkml:trace>
  <inkml:trace contextRef="#ctx0" brushRef="#br0" timeOffset="190554.703">16743 16230 356 0,'-4'7'134'0,"4"-7"-104"0,7 6 27 0,-3-6 4 15,6-6-11-15,8-1-2 16,14-8-16-16,7-4-8 15,10-3-13-15,4 3-5 0,-4 3-2 16,-3 7 0-16,-7 0 2 16,-4 9-5-16,-6 6-3 15,-5 3-41-15,-6 1-19 16,-4 2-50-16,4 4-19 16,-1 3-35-1</inkml:trace>
  <inkml:trace contextRef="#ctx0" brushRef="#br0" timeOffset="199663.458">18069 15675 272 0,'0'-28'104'0,"0"28"-81"0,0-12 9 0,0 12 1 15,0 0-6-15,0 0 2 16,0 0-3-16,0 0-1 15,0 9-14-15,0-3 7 0,-3 16 2 0,-1-3-6 16,1 25-3-16,-1-10-6 16,1 17-4-16,3-11-3 15,0 7 1-15,0-6 1 16,0 6 2-16,0-9-3 16,7-1-2-16,-4-8 2 15,8-7 0-15,-4-4 3 16,7-11 3-16,-3-4 0 15,10-6 0-15,-4-4-6 16,15-2 1-16,-4 6 2 16,8-7 3-16,-8 4-18 15,4 3-8-15,-8 0-36 0,1 3-15 16,-4 0-87 0</inkml:trace>
  <inkml:trace contextRef="#ctx0" brushRef="#br0" timeOffset="200009.409">18411 15685 308 0,'-10'-32'115'0,"10"32"-89"0,-7-15 19 0,3 15 1 0,1 0-11 16,-1 0-1-16,1 6-15 16,3 0-6-16,0 32-8 15,0-7-2-15,7 29 3 0,0-10-3 16,3 38-2-16,1-19-3 16,3 34 1-16,-3-24 1 15,6 18 0-15,-3-25-7 16,4 13-3-16,-4-20-10 15,0-5-5-15,-3-10-19 0,3-15-8 16,-3-1-29-16,-1-18-14 16,1-4-18-1</inkml:trace>
  <inkml:trace contextRef="#ctx0" brushRef="#br0" timeOffset="200669.147">18860 15675 288 0,'-4'-9'110'0,"4"9"-86"0,-11 3 24 0,11-3 7 15,-7 3-7-15,0 0-1 16,-10 13-18-16,3-3-5 0,-8 18-14 15,5-3-6-15,-4 19-3 0,3-12-1 16,0 9 2-16,4-10-3 16,4 4-2-16,-1-13-1 15,4 3 0-15,3 0 0 16,4-9 3-16,0-3 0 16,7-7 1-16,1 1-3 15,13-4 2-15,-4 0-1 16,22-3 0-16,-7 3 0 15,14 7 0-15,-7-4 4 16,6 17 1-16,-9-5 1 0,-5 17 0 16,-6-7 6-1,-4 10 4-15,-3-9 4 16,-11 2 1-16,0-6-6 0,-10 0-3 16,-1-2-5-16,-10-8-4 15,3-2 0-15,-10-7-1 16,4 1-3-16,-8-10 0 15,4 0-1-15,-1-13 3 16,5 4-2-16,3-22 1 16,0 2 0-16,10-24 0 15,4 15 0-15,7-21 0 16,-3 9 2-16,6-38 0 16,-3 19 2-16,-7-13 1 15,0 17-1-15,-10 2 1 16,-4 13-2-16,-11 12 2 15,4 4-2-15,-7 24-1 16,6 1-2-16,1 18 1 16,0-3-21-16,7 7-10 15,0 3-24-15,10-4-7 0,1-2-79 16,10-7-68 0,0 0 77-16</inkml:trace>
  <inkml:trace contextRef="#ctx0" brushRef="#br0" timeOffset="201149.712">19233 15823 304 0,'-14'-22'115'0,"14"22"-89"0,-17-6 8 0,13 6-1 16,-3 3-8-16,0-3 0 16,-4 9-5-16,4 0 0 15,-3 13-11-15,-1-3-1 0,1 13-1 16,3-7-3-16,3 19-1 16,1-10-1-16,10 32 1 15,-4-13-2-15,18 16-1 16,-3-16 3-16,17-2 2 15,-7-11 2-15,18-11 3 0,-7-11-1 16,11-18 0-16,-12 0 1 16,12-34 4-16,-8 3 3 15,0-23 4-15,-6 14-9 16,-15-45-4-16,-7 19-3 16,-18-12 1-16,1 15-1 15,-25 3 0-15,3 10-3 16,-31 13 1-16,10 5-4 15,-14 17-2-15,10 8-12 16,1 14-5-16,10 2-20 16,7 10-8-16,4-4-29 15,14 4-14-15,3-3-68 16</inkml:trace>
  <inkml:trace contextRef="#ctx0" brushRef="#br0" timeOffset="-214144.485">24716 13932 260 0,'0'-13'96'0,"0"13"-75"0,0-12 12 0,0 12 0 16,0-3-5-16,0 0 1 16,0 0-10-16,0-1-1 15,0 4-11-15,0 0 2 0,-4 4 2 16,4-4-4-16,-3 12 1 15,-1 1-1-15,1 12 1 16,-1-6-2-16,0 9-1 16,1-3-6-16,-1 9 1 15,1-5 0-15,-1 11 2 16,4-8 1-16,0 5 3 16,0-5 1-16,4-1 1 15,-1-6-4-15,4 0-3 16,-3-3 0-16,7-3-1 0,-4 3 2 15,7-6 1-15,-4-1-4 16,8-2 1-16,-4-4-2 16,4-3 0-16,-4-2 4 15,7-1 1-15,-3-3-1 16,-1 0 1-16,1 0-4 16,0 0-2-16,-4 0-31 15,-4 0-15-15,1 0-13 16,-1-3-4-16,1-1-48 15,0-5-41-15,-4 3 60 16</inkml:trace>
  <inkml:trace contextRef="#ctx0" brushRef="#br0" timeOffset="-213679.352">25058 13869 240 0,'-7'-15'90'0,"7"15"-70"15,-7-13 19-15,3 13 3 0,1-6-5 16,-1 3 3-16,1-4-9 16,3 7-2-16,-4-3-16 15,1 3-1-15,-5 10 1 0,5-4-1 16,-4 22 1-16,3-3-3 16,1 16-1-16,-1-3-5 0,8 24-3 15,-1-11 2-15,8 30 0 16,0-15-1-16,6 3-2 15,-3-6 1-15,7-1-1 16,-3-15-3-16,0 13 2 16,-4-16 1-16,0 0 2 15,-3-7-1-15,-1 1 2 16,-3-10-29-16,0-3-9 16,0-3-23-16,-3-3-6 15,-1-3-85 1</inkml:trace>
  <inkml:trace contextRef="#ctx0" brushRef="#br0" timeOffset="-210482.755">25566 13687 176 0,'3'-9'68'0,"-3"9"-52"0,0-6 6 0,0 6-1 16,-3 0 0-16,3 0 4 15,-4 0 0 1,4 0 0-16,-3-3-14 0,-1 3 4 16,1 0 3-16,-1 0-2 0,-3 0 3 15,4 0-6-15,-4 0 0 16,-1 0-2-16,1 3 1 15,0-3-2-15,0 9 1 16,0 1-2-16,-3 24 2 16,3-6-4-16,3 35 1 15,1-13-3-15,6 51 2 16,1-23-4-16,10 35 0 16,-4-25-1-16,15 24 1 15,-7-21-2-15,10 13-1 16,-7-23 1-16,7-2 1 15,-3-13-1-15,0-7 2 16,-4-12-4-16,0-9-2 16,-3-7-51-16,-1-12-22 0,-3-3-76 15</inkml:trace>
  <inkml:trace contextRef="#ctx0" brushRef="#br0" timeOffset="-209775.639">25841 14117 204 0,'-7'-19'77'0,"7"19"-60"0,-4-12 17 0,4 12 6 16,0-3-8-16,0-4-1 15,4 14-4-15,-1-7 0 16,5 15-15-16,-1-2 2 0,3 21 2 16,-3-6-6-16,0 35-3 15,0-13-4-15,0 10 0 16,-3-7-2-16,-1 7-1 16,1-13-4-16,3 6 0 15,-3-6-33-15,3 0-13 16,-4-6-65-16,4-13-53 15,0-3 64 1</inkml:trace>
  <inkml:trace contextRef="#ctx0" brushRef="#br0" timeOffset="-209295.776">26176 14180 264 0,'-7'-10'101'0,"7"10"-78"0,-11-3 20 15,8 3 2-15,-4 0-17 0,0 0-5 16,-4 6-12-16,4-6-5 16,-3 16-3-16,-1-3-3 0,0 18 3 15,4-6-2-15,4 22 2 16,-1-9-4-16,8 12 0 15,-4-9 1-15,10 6 0 16,-2-10-3-16,9 4 2 16,-3-6 1-16,7-10 0 15,-3-3-3-15,7-16 2 16,-4 0 12-16,11-12 5 16,-8 3 0-16,5-13 1 15,-8 4-3-15,-4-26 1 16,-2 13-2-16,-15-25 0 15,0 9-5-15,-11-6 0 0,0 9-5 16,-13-6-2-16,2 10 2 16,-16-1 0-16,6 7-6 15,-3 9-2-15,6 4-5 16,8 5-1-16,4 7-27 16,10 3-11-16,3 0-27 15,18-6-12-15,-3 6-46 16</inkml:trace>
  <inkml:trace contextRef="#ctx0" brushRef="#br0" timeOffset="-208800.526">26254 13747 332 0,'-4'-3'123'0,"4"3"-95"0,0-3 14 0,0 3-1 16,0-3-10-16,0 0 2 15,4-4-13-15,-1 1-2 16,4 0-10-16,0-1-3 0,11 7 1 15,0 0-3-15,10 13 0 16,-3-4 1-16,3 26 0 0,-4-7 2 16,-2 10 3-16,-5-7 7 15,-10 4 4-15,4-4-8 16,-15-9-2-16,-3 3-4 16,-3-6-1-16,-1-4-3 15,-3-2-2-15,3 0-2 16,1-4 1-16,-1-6-4 15,8 6 1-15,-1-9-3 16,11 7 2-16,0-7 5 16,15 0 2-16,-5 0-3 15,11-7 1-15,-6 4-20 16,-1-3-7-16,-4 0-26 16,-3-4-11-16,1 4-92 15,-8-10-65-15,0 4 89 16</inkml:trace>
  <inkml:trace contextRef="#ctx0" brushRef="#br0" timeOffset="-207764.503">26917 14221 276 0,'-14'0'104'0,"14"0"-81"0,-7 0 12 0,7 0 0 15,0 0-12-15,0 0-4 16,0 3 3-16,0 0 0 15,7 0-11-15,-4 0 2 0,11 0 3 16,1 0 1-16,13-3 1 16,-7 0-3-16,14-3-1 15,-3 0-8-15,7-3-2 16,-7 3-2-16,6 0-2 16,-6-1 1-16,-4 4 1 15,-3 0-10-15,-7 4-4 16,-4-1-21-16,-7 3-8 15,0-3-43-15,-4-3-16 0,1 0-36 16</inkml:trace>
  <inkml:trace contextRef="#ctx0" brushRef="#br0" timeOffset="-206593.279">27566 14067 252 0,'0'-19'93'0,"0"19"-72"0,4-16 18 16,-4 16 5-16,0-6-5 16,0 0-1-16,3 0-8 15,1 2-2-15,-4 4-15 16,0 0 1-16,0 7 0 0,0-1-1 16,-4 10 0-16,1-7-5 15,-1 10-3-15,1 0-2 16,-1-1 0-16,4-2-2 15,0 0 2-15,0-4-2 0,0 1-1 16,0-4-2-16,4 1 1 16,-4-1 1-16,3-6 0 15,1 7 0-15,3-4 0 16,0-3 0-16,3 3 0 16,1-2 0-16,3-4 0 15,0 0-3-15,4 0 2 16,-4 0 1-16,11 3 2 15,-4 0-1-15,14 16-1 16,-7-4 1-16,4 13-1 16,-7-9 0-16,-1 10 2 15,-2-4 5-15,-8-3 4 16,0-4 0-16,-11-2 3 16,-3-3-5-16,-14-1-3 15,4-2-3-15,-15 5-3 16,4-5 1-16,-8 2 1 15,5 1-14-15,-8-1-5 0,4-2-18 16,0-1-5-16,6-3-10 16,5 1-2-16,3-4-33 15,7-6-15-15,0-1-22 16</inkml:trace>
  <inkml:trace contextRef="#ctx0" brushRef="#br0" timeOffset="-206262.799">27587 13948 340 0,'-3'-7'126'0,"3"7"-98"0,3 7 14 0,-3-7 2 16,4 9-12-16,-1-6-1 15,8 13-9-15,-1-7-1 16,8 4-12-16,-4-4-3 0,14-2 0 0,-3-1-1 16,21-6 0-16,-11 0-3 15,8-6-2-15,-8-1-10 16,0-2-6-16,-7 3-30 15,-3-4-10-15,-4 4-121 16</inkml:trace>
  <inkml:trace contextRef="#ctx0" brushRef="#br0" timeOffset="-205679.328">28067 13637 304 0,'-14'-12'115'0,"14"12"-89"0,-4-3 21 16,4 3 5-16,0 0-13 15,0 0 0-15,7 0-11 16,0 0-5-16,11 3-13 16,-4 0 0-16,11 13 1 0,-4-7-2 15,18 47 2-15,-7-12 0 16,17 28 1-16,-10-6-2 15,0 50 1-15,-8-28-4 0,-9 19-2 16,-8-26-2 0,-11 16-3-16,1-18 1 15,-8-1 1-15,1-18-17 0,-8-4-6 16,4-15-32-16,-4-7-14 16,1-8-63-16,3-11-27 15,0 1 20 1</inkml:trace>
  <inkml:trace contextRef="#ctx0" brushRef="#br0" timeOffset="-200786.326">24532 16030 192 0,'-25'9'71'0,"25"-9"-55"0,-17 3 22 0,13-3 5 0,-3 0-4 15,4 0 2-15,-1-3-3 16,1 0-2-16,6-3-19 15,1-1-1-15,10 4 0 0,0-3-2 16,14-3 0-16,-3 5-8 16,14-2-4-16,-8 6-1 15,12-3-1-15,-8-3 0 16,11 6 2-16,-7 0-1 16,7 0 2-16,-8 0-18 15,-2 6-4-15,-5-3-51 16,-6 7-21-16,-7-4-46 15</inkml:trace>
  <inkml:trace contextRef="#ctx0" brushRef="#br0" timeOffset="-200543.379">24670 16400 292 0,'7'6'110'0,"-7"-6"-86"0,25 9 7 0,-22-6-4 16,11-3-15-16,-3 0-4 15,10 0-5-15,-3 0 0 0,10-3-2 16,-4-3 2-16,15 6 0 0,-7-3-4 16,7-3 1-16,-7 6-57 15,-1-3-27-15,-6-4-41 16</inkml:trace>
  <inkml:trace contextRef="#ctx0" brushRef="#br0" timeOffset="-198351.218">25739 15829 200 0,'-11'-34'74'0,"11"34"-58"0,-7-32 27 0,4 29 7 15,-5-3-5-15,5-4-2 16,-4 10-11-16,0-3-3 15,-4 3-16-15,1 0 8 0,-1 0 5 16,4 0-8-16,3-6 0 16,1 3-8-16,14-10-4 15,-1 4 3-15,18-7 2 16,-3 4-4-16,24-1-2 16,-10 4 0-16,18 6 1 15,-11 3 8-15,-8 12 5 16,-6-2 2-16,-11 27 2 15,-3-9-9-15,-22 19-3 16,1-9-6-16,-15 3-2 16,4-7 1-16,-7-2 0 15,3-4-5-15,4-6 1 0,4-3-7 16,3-1 0-16,-1-2 1 16,16 0 3-16,-1-4 2 15,17 4 1-15,-3-3-3 16,18 8 2-16,-7-8 3 15,7 15 1-15,-7-3-1 16,3 10-2-16,-7-7 12 16,-3 7 6-16,-8-7-3 15,-2 9 0-15,-5-5-7 16,-10 5 0-16,0-8-3 0,-18 5 0 16,4-6-6-16,-24 13 1 15,6-10 0-15,-18 7 2 16,8-7-1-16,-4-9-1 15,11 3-8-15,3-12-5 16,4-4-31-16,10-15-11 16,4 0-21-16,18-16-5 15,-1 0-104 1</inkml:trace>
  <inkml:trace contextRef="#ctx0" brushRef="#br0" timeOffset="-197646.73">26783 15638 316 0,'-18'-10'121'0,"18"10"-95"0,-28-9 9 16,21 9-1-16,-18 0-11 16,4 0 1-16,-25 9-2 15,7-2-2-15,-13 15-10 16,9-4 2-16,-10 23 2 0,11-6-7 15,-4 15-2-15,11-9-1 16,0 2 2-16,6-5-5 16,12-3-3-16,3-7-2 15,10 0 3-15,1-3-2 0,10-6-1 16,0-3 3-16,14-7 0 16,-4 0-2-16,36-2 2 15,-10-4 3-15,27 3 1 16,-10-3-1-16,25 7-2 15,-18-1 1-15,14 19 1 16,-14 0 1-16,-7 16 3 16,-11-9 14-16,-13 9 7 15,-5-10 0-15,-20 4 1 16,0-1-10-16,-29 14 0 16,4-14-11-16,-21 26-2 15,6-13-1-15,-16 7 2 16,9-14-3-16,-20-8 0 15,10-7-3-15,-3-18-1 16,6-1-1-16,11-25 0 16,8 4 0-16,13-20 0 15,4 7 6-15,18-22 2 0,-1 7-5 16,15-55 0-16,-7 27-1 16,3-42 2-16,-4 19 1 15,1-35 1-15,-7 35-2 16,-8-3-2-16,-6-3 3 15,-8 41 0-15,4 9-1 16,-18 19-2-16,4 6 1 16,-14 12 1-16,7 1-8 15,-8 15-3-15,8 0-11 16,-4 7-5-16,4-4-6 0,3-2-4 16,4 2-2-16,4 0-3 15,3-2-17-15,10-4-9 16,4-3-44-16,21 9-19 15,-3-3 10 1</inkml:trace>
  <inkml:trace contextRef="#ctx0" brushRef="#br0" timeOffset="-196835.321">27548 15826 216 0,'-10'-38'82'0,"10"38"-64"0,-14-44 11 0,10 44-1 0,-3-12-3 16,0 2 2-16,-3 1 2 16,-1 0 2-16,-7 2-16 15,4 4 4-15,-11 13 2 0,-6 12-3 16,10 6 2-16,3-6-9 16,-3 25-2-16,3-10-1 15,4 26 0-15,0-10-4 16,7 35-1-16,3-16 1 15,18 13 2-15,-3-22 3 16,38 6 5-16,-6-16-8 16,24-15-1-16,-14-10-1 15,35-19 2-15,-18-3 3 16,12-24 5-16,-19 2 1 16,-10-37 0-16,-11 15-5 15,-17-22-2-15,-21-18-4 16,-22 9-1-16,4 16-1 0,-39-26 1 15,-42-15-4 1,-8 22-2-16,12 22-7 0,13 22-2 16,14 18-20-16,19 14-6 15,13 8-41-15,18 1-16 16,3-4-65 0</inkml:trace>
  <inkml:trace contextRef="#ctx0" brushRef="#br0" timeOffset="-196026.564">29602 14453 368 0,'-4'-35'140'0,"4"35"-109"0,-3-6 13 0,3 6 1 16,-8 9-8-16,1-3 0 15,-7 20-9-15,-7 21-3 16,-11 28-14-16,-10 31-2 0,-7 10-2 16,-4 32-3-16,0 12-1 15,3 12-1-15,1 7 1 16,3-16-4-16,14-28 0 16,8-38-12-16,-1 22-5 15,4-25-30-15,7-12-14 16,3-13-36-16,4-29-13 15,0-5-40 1</inkml:trace>
  <inkml:trace contextRef="#ctx0" brushRef="#br0" timeOffset="-195771.591">29079 14481 460 0,'-3'12'173'0,"3"-12"-135"0,18 54 3 16,-15-23-9-16,4 22-18 16,4 29-3-16,3 9-4 15,11 15-2-15,13 32-3 16,15 7-2-16,11 30 1 0,3 1-1 16,0-4 0-16,7 1-33 0,4-23-15 15,-4-28-18-15,-4-18-5 16,-10-23-73-1,-14-21-63-15,-14-19 80 16</inkml:trace>
  <inkml:trace contextRef="#ctx0" brushRef="#br0" timeOffset="-194284.677">2057 13553 264 0,'-50'-44'101'0,"50"44"-78"0,-14-16 11 0,11 16 1 15,3-3-8-15,0 0 1 0,21 3-4 16,-7 0-3-16,28 12-11 15,-3-2 0-15,46 46 3 0,-15-6-3 16,68 66 0-16,-32-31-4 16,81 113 1-16,-50-60-4 15,68 84-2-15,-64-62 0 16,18 53 1-16,-43-59-10 16,1 12-4-16,-26-40-23 15,-20 2-8-15,-15-28-26 16,-42-31-11-16,1-15-45 15</inkml:trace>
  <inkml:trace contextRef="#ctx0" brushRef="#br0" timeOffset="-194012.364">2328 15475 228 0,'-24'100'88'0,"24"-100"-69"0,-22 53-5 0,19-43-5 15,-4 5 1-15,0-2 5 16,3-4 2-16,1 1-1 16,10-10-8-16,-4 0 12 0,15-16 7 15,0 0 1-15,28-56 1 16,-4 16-1-16,53-113 2 16,-24 43-5-16,87-134-1 0,-45 75-9 15,64-88-4-15,-47 79-6 16,18-10-2-16,-42 50-69 15,0-3-31-15,-25 41-68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12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7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8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3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2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4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0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9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82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00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customXml" Target="../ink/ink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customXml" Target="../ink/ink5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6FC24-F9CE-4AB3-B613-180E1BF06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979880"/>
            <a:ext cx="10058400" cy="356616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52168-8542-4C7E-BEEF-D03925448D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Operations with Real Numbers</a:t>
            </a:r>
          </a:p>
        </p:txBody>
      </p:sp>
    </p:spTree>
    <p:extLst>
      <p:ext uri="{BB962C8B-B14F-4D97-AF65-F5344CB8AC3E}">
        <p14:creationId xmlns:p14="http://schemas.microsoft.com/office/powerpoint/2010/main" val="81502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51AE2-4A6F-4872-8283-754869D71A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58915" y="0"/>
            <a:ext cx="10742995" cy="14493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EITHER &lt;, &gt;, OR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F70D44-27FC-4890-99A4-A9550E8796AD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548150" y="1605372"/>
                <a:ext cx="3047999" cy="4022725"/>
              </a:xfrm>
            </p:spPr>
            <p:txBody>
              <a:bodyPr/>
              <a:lstStyle/>
              <a:p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1 )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98</m:t>
                        </m:r>
                      </m:e>
                    </m:rad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?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55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F70D44-27FC-4890-99A4-A9550E8796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48150" y="1605372"/>
                <a:ext cx="3047999" cy="4022725"/>
              </a:xfrm>
              <a:blipFill>
                <a:blip r:embed="rId2"/>
                <a:stretch>
                  <a:fillRect l="-4400" t="-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11556C9-07CC-4A6B-8AF9-ABD18C5519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00832" y="1605372"/>
                <a:ext cx="3635478" cy="4022725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?   </a:t>
                </a:r>
                <a14:m>
                  <m:oMath xmlns:m="http://schemas.openxmlformats.org/officeDocument/2006/math">
                    <m:r>
                      <a:rPr lang="el-GR" sz="28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11556C9-07CC-4A6B-8AF9-ABD18C551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832" y="1605372"/>
                <a:ext cx="3635478" cy="4022725"/>
              </a:xfrm>
              <a:prstGeom prst="rect">
                <a:avLst/>
              </a:prstGeom>
              <a:blipFill>
                <a:blip r:embed="rId3"/>
                <a:stretch>
                  <a:fillRect l="-3691" t="-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9B312BB-D4B9-4ED7-9D92-9A5860E9AE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95968" y="1605372"/>
                <a:ext cx="3259394" cy="4022725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?   </a:t>
                </a:r>
                <a14:m>
                  <m:oMath xmlns:m="http://schemas.openxmlformats.org/officeDocument/2006/math">
                    <m:r>
                      <a:rPr lang="en-US" sz="280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1.04</m:t>
                    </m:r>
                    <m:acc>
                      <m:accPr>
                        <m:chr m:val="̅"/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acc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9B312BB-D4B9-4ED7-9D92-9A5860E9AE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968" y="1605372"/>
                <a:ext cx="3259394" cy="4022725"/>
              </a:xfrm>
              <a:prstGeom prst="rect">
                <a:avLst/>
              </a:prstGeom>
              <a:blipFill>
                <a:blip r:embed="rId4"/>
                <a:stretch>
                  <a:fillRect l="-4112" t="-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66E8A8-A203-4EEB-9547-4060C4990727}"/>
              </a:ext>
            </a:extLst>
          </p:cNvPr>
          <p:cNvCxnSpPr/>
          <p:nvPr/>
        </p:nvCxnSpPr>
        <p:spPr>
          <a:xfrm>
            <a:off x="0" y="1449387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873198B-03E8-43BE-B1D1-81FD4DEB39AE}"/>
              </a:ext>
            </a:extLst>
          </p:cNvPr>
          <p:cNvCxnSpPr>
            <a:cxnSpLocks/>
          </p:cNvCxnSpPr>
          <p:nvPr/>
        </p:nvCxnSpPr>
        <p:spPr>
          <a:xfrm>
            <a:off x="3898490" y="1449387"/>
            <a:ext cx="0" cy="4902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7199CB3-16AA-445F-AECC-CA890E4599E6}"/>
              </a:ext>
            </a:extLst>
          </p:cNvPr>
          <p:cNvCxnSpPr>
            <a:cxnSpLocks/>
          </p:cNvCxnSpPr>
          <p:nvPr/>
        </p:nvCxnSpPr>
        <p:spPr>
          <a:xfrm>
            <a:off x="7870723" y="1449387"/>
            <a:ext cx="0" cy="4902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ECF52B3-5E79-4505-9405-DED859E988C0}"/>
                  </a:ext>
                </a:extLst>
              </p14:cNvPr>
              <p14:cNvContentPartPr/>
              <p14:nvPr/>
            </p14:nvContentPartPr>
            <p14:xfrm>
              <a:off x="221040" y="2032200"/>
              <a:ext cx="10780200" cy="34815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ECF52B3-5E79-4505-9405-DED859E988C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1680" y="2022840"/>
                <a:ext cx="10798920" cy="350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82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18BFF-27CB-4A13-AEF7-789671F96F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245" y="117988"/>
            <a:ext cx="12103510" cy="96980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and Order Least to Greatest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C0A1-D561-49B7-A26C-F6DACE16EB22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66369" y="1052051"/>
                <a:ext cx="5948516" cy="2234124"/>
              </a:xfrm>
            </p:spPr>
            <p:txBody>
              <a:bodyPr/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,−0.6, 0.5,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US" sz="36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,15%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C0A1-D561-49B7-A26C-F6DACE16EB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66369" y="1052051"/>
                <a:ext cx="5948516" cy="2234124"/>
              </a:xfrm>
              <a:blipFill>
                <a:blip r:embed="rId2"/>
                <a:stretch>
                  <a:fillRect l="-3074" t="-7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0A1DF-F9EE-4AA6-8389-E0A6949EE52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177116" y="1144998"/>
            <a:ext cx="5533103" cy="4486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All Numbers into Decimals.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Compare.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in Order Using the Original Form.</a:t>
            </a:r>
          </a:p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826C948-15DB-4CBB-867C-39F51300647F}"/>
              </a:ext>
            </a:extLst>
          </p:cNvPr>
          <p:cNvCxnSpPr/>
          <p:nvPr/>
        </p:nvCxnSpPr>
        <p:spPr>
          <a:xfrm>
            <a:off x="0" y="978310"/>
            <a:ext cx="12192000" cy="49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BB19363-93C3-47D8-8336-A040D99BD9CA}"/>
              </a:ext>
            </a:extLst>
          </p:cNvPr>
          <p:cNvCxnSpPr/>
          <p:nvPr/>
        </p:nvCxnSpPr>
        <p:spPr>
          <a:xfrm>
            <a:off x="5997677" y="1002890"/>
            <a:ext cx="0" cy="534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DBC293E-F06B-48F3-A5CE-D90CD3278EAA}"/>
                  </a:ext>
                </a:extLst>
              </p14:cNvPr>
              <p14:cNvContentPartPr/>
              <p14:nvPr/>
            </p14:nvContentPartPr>
            <p14:xfrm>
              <a:off x="21600" y="921600"/>
              <a:ext cx="11375640" cy="53110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DBC293E-F06B-48F3-A5CE-D90CD3278EA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240" y="912240"/>
                <a:ext cx="11394360" cy="532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1295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18BFF-27CB-4A13-AEF7-789671F96F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245" y="117988"/>
            <a:ext cx="12103510" cy="96980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and Order GREATEST TO LEAST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C0A1-D561-49B7-A26C-F6DACE16EB22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66369" y="1027471"/>
                <a:ext cx="5948516" cy="2234124"/>
              </a:xfrm>
            </p:spPr>
            <p:txBody>
              <a:bodyPr/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5)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3,−0.2,</m:t>
                      </m:r>
                      <m:f>
                        <m:fPr>
                          <m:ctrlP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,0.3,</m:t>
                      </m:r>
                      <m:rad>
                        <m:radPr>
                          <m:degHide m:val="on"/>
                          <m:ctrlP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C0A1-D561-49B7-A26C-F6DACE16EB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66369" y="1027471"/>
                <a:ext cx="5948516" cy="2234124"/>
              </a:xfrm>
              <a:blipFill>
                <a:blip r:embed="rId2"/>
                <a:stretch>
                  <a:fillRect l="-3074" t="-7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0A1DF-F9EE-4AA6-8389-E0A6949EE52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177116" y="1144998"/>
            <a:ext cx="5533103" cy="4486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All Numbers into Decimals.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Compare.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in Order Using the Original Form.</a:t>
            </a:r>
          </a:p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826C948-15DB-4CBB-867C-39F51300647F}"/>
              </a:ext>
            </a:extLst>
          </p:cNvPr>
          <p:cNvCxnSpPr/>
          <p:nvPr/>
        </p:nvCxnSpPr>
        <p:spPr>
          <a:xfrm>
            <a:off x="0" y="978310"/>
            <a:ext cx="12192000" cy="49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BB19363-93C3-47D8-8336-A040D99BD9CA}"/>
              </a:ext>
            </a:extLst>
          </p:cNvPr>
          <p:cNvCxnSpPr/>
          <p:nvPr/>
        </p:nvCxnSpPr>
        <p:spPr>
          <a:xfrm>
            <a:off x="5997677" y="1002890"/>
            <a:ext cx="0" cy="534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2731D25-610B-4680-A4A8-56052BBEC8C8}"/>
                  </a:ext>
                </a:extLst>
              </p14:cNvPr>
              <p14:cNvContentPartPr/>
              <p14:nvPr/>
            </p14:nvContentPartPr>
            <p14:xfrm>
              <a:off x="0" y="895320"/>
              <a:ext cx="11825280" cy="4977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2731D25-610B-4680-A4A8-56052BBEC8C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9360" y="885960"/>
                <a:ext cx="11844000" cy="499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486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B7687-5553-475F-983A-23B9EC206DB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8155" y="85301"/>
            <a:ext cx="10891470" cy="724134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 Four expressions are shown below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A21B64-E162-4BF6-B7C4-90FB754BF02C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108155" y="839506"/>
                <a:ext cx="11892115" cy="5571126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  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Which inequality comparing two of the expressions is true when 0.1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≤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?</a:t>
                </a:r>
              </a:p>
              <a:p>
                <a:pPr marL="0" indent="0">
                  <a:buNone/>
                </a:pPr>
                <a:endParaRPr lang="en-US" sz="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lphaUcPeriod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&gt; </m:t>
                    </m:r>
                    <m:sSup>
                      <m:sSup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  </a:t>
                </a:r>
              </a:p>
              <a:p>
                <a:pPr marL="514350" indent="-514350">
                  <a:buFont typeface="+mj-lt"/>
                  <a:buAutoNum type="alphaUcPeriod" startAt="2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&gt; </m:t>
                    </m:r>
                    <m:f>
                      <m:f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UcPeriod" startAt="2"/>
                </a:pPr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UcPeriod" startAt="2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&gt;  </m:t>
                    </m:r>
                    <m:f>
                      <m:f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UcPeriod" startAt="2"/>
                </a:pPr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UcPeriod" startAt="2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&gt; </m:t>
                    </m:r>
                  </m:oMath>
                </a14:m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A21B64-E162-4BF6-B7C4-90FB754BF0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8155" y="839506"/>
                <a:ext cx="11892115" cy="5571126"/>
              </a:xfrm>
              <a:blipFill>
                <a:blip r:embed="rId2"/>
                <a:stretch>
                  <a:fillRect l="-1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5FD3B1E-B896-4CBE-8D9C-761AEECD9108}"/>
                  </a:ext>
                </a:extLst>
              </p14:cNvPr>
              <p14:cNvContentPartPr/>
              <p14:nvPr/>
            </p14:nvContentPartPr>
            <p14:xfrm>
              <a:off x="55800" y="2272680"/>
              <a:ext cx="12135240" cy="3984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5FD3B1E-B896-4CBE-8D9C-761AEECD910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440" y="2263320"/>
                <a:ext cx="12153960" cy="400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3DBDF19-747F-40C7-B5BC-9AF18AAAC473}"/>
                  </a:ext>
                </a:extLst>
              </p14:cNvPr>
              <p14:cNvContentPartPr/>
              <p14:nvPr/>
            </p14:nvContentPartPr>
            <p14:xfrm>
              <a:off x="0" y="4563000"/>
              <a:ext cx="11334960" cy="10602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3DBDF19-747F-40C7-B5BC-9AF18AAAC47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9360" y="4553640"/>
                <a:ext cx="11353680" cy="107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97319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D15A3-20F1-4419-B920-9D7DCADC7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89" y="68826"/>
            <a:ext cx="10058400" cy="87703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30F7BAD-311D-4428-A18A-8FBAECAEC0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65" y="945863"/>
            <a:ext cx="11861845" cy="499773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A887F2F-D975-4B2D-BA96-D7A6EC1AA0EC}"/>
                  </a:ext>
                </a:extLst>
              </p14:cNvPr>
              <p14:cNvContentPartPr/>
              <p14:nvPr/>
            </p14:nvContentPartPr>
            <p14:xfrm>
              <a:off x="325080" y="1579680"/>
              <a:ext cx="11582640" cy="4469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A887F2F-D975-4B2D-BA96-D7A6EC1AA0E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5720" y="1570320"/>
                <a:ext cx="11601360" cy="448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811614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</TotalTime>
  <Words>163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Cambria Math</vt:lpstr>
      <vt:lpstr>Retrospect</vt:lpstr>
      <vt:lpstr>UNIT 1 </vt:lpstr>
      <vt:lpstr>SELECT EITHER &lt;, &gt;, OR =</vt:lpstr>
      <vt:lpstr>Compare and Order Least to Greatest</vt:lpstr>
      <vt:lpstr>Compare and Order GREATEST TO LEAST</vt:lpstr>
      <vt:lpstr>Ex. 6) Four expressions are shown below</vt:lpstr>
      <vt:lpstr>Ex. 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</dc:title>
  <dc:creator>Nick Zullo</dc:creator>
  <cp:lastModifiedBy>Michael Kuniega</cp:lastModifiedBy>
  <cp:revision>9</cp:revision>
  <dcterms:created xsi:type="dcterms:W3CDTF">2019-08-21T22:22:52Z</dcterms:created>
  <dcterms:modified xsi:type="dcterms:W3CDTF">2019-08-25T00:05:51Z</dcterms:modified>
</cp:coreProperties>
</file>